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87" r:id="rId13"/>
    <p:sldId id="267" r:id="rId14"/>
    <p:sldId id="268" r:id="rId15"/>
    <p:sldId id="269" r:id="rId16"/>
    <p:sldId id="270" r:id="rId17"/>
    <p:sldId id="292" r:id="rId18"/>
    <p:sldId id="305" r:id="rId19"/>
    <p:sldId id="306" r:id="rId20"/>
    <p:sldId id="307" r:id="rId21"/>
    <p:sldId id="308" r:id="rId22"/>
    <p:sldId id="309" r:id="rId23"/>
    <p:sldId id="271" r:id="rId24"/>
    <p:sldId id="300" r:id="rId25"/>
    <p:sldId id="278" r:id="rId26"/>
    <p:sldId id="301" r:id="rId27"/>
    <p:sldId id="302" r:id="rId28"/>
    <p:sldId id="277" r:id="rId29"/>
    <p:sldId id="282" r:id="rId30"/>
    <p:sldId id="303" r:id="rId31"/>
    <p:sldId id="304" r:id="rId32"/>
    <p:sldId id="286" r:id="rId33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SimSun" panose="02010600030101010101" pitchFamily="2" charset="-122"/>
        <a:cs typeface="+mn-cs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SimSun" panose="02010600030101010101" pitchFamily="2" charset="-122"/>
        <a:cs typeface="+mn-cs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SimSun" panose="02010600030101010101" pitchFamily="2" charset="-122"/>
        <a:cs typeface="+mn-cs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SimSun" panose="02010600030101010101" pitchFamily="2" charset="-122"/>
        <a:cs typeface="+mn-cs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SimSun" panose="02010600030101010101" pitchFamily="2" charset="-122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SimSun" panose="02010600030101010101" pitchFamily="2" charset="-122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SimSun" panose="02010600030101010101" pitchFamily="2" charset="-122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SimSun" panose="02010600030101010101" pitchFamily="2" charset="-122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SimSun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787"/>
    <p:restoredTop sz="90929"/>
  </p:normalViewPr>
  <p:slideViewPr>
    <p:cSldViewPr>
      <p:cViewPr varScale="1">
        <p:scale>
          <a:sx n="70" d="100"/>
          <a:sy n="70" d="100"/>
        </p:scale>
        <p:origin x="720" y="7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>
            <a:extLst>
              <a:ext uri="{FF2B5EF4-FFF2-40B4-BE49-F238E27FC236}">
                <a16:creationId xmlns:a16="http://schemas.microsoft.com/office/drawing/2014/main" id="{A39CF9CD-5F19-4FB8-A10B-A06265332A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050" name="Rectangle 2">
            <a:extLst>
              <a:ext uri="{FF2B5EF4-FFF2-40B4-BE49-F238E27FC236}">
                <a16:creationId xmlns:a16="http://schemas.microsoft.com/office/drawing/2014/main" id="{07CEA5D1-285D-4D4E-9AC1-B8899C95AA6D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-11798300" y="-11796713"/>
            <a:ext cx="11796712" cy="12490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CC7D0957-E110-4617-BA62-F9D7D93D27AC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3225" cy="411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>
            <a:extLst>
              <a:ext uri="{FF2B5EF4-FFF2-40B4-BE49-F238E27FC236}">
                <a16:creationId xmlns:a16="http://schemas.microsoft.com/office/drawing/2014/main" id="{7727A319-0F42-460C-9E7F-32259AFC8775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Text Box 2">
            <a:extLst>
              <a:ext uri="{FF2B5EF4-FFF2-40B4-BE49-F238E27FC236}">
                <a16:creationId xmlns:a16="http://schemas.microsoft.com/office/drawing/2014/main" id="{628323C9-D5D5-4960-98A3-0D5283CF0F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">
            <a:extLst>
              <a:ext uri="{FF2B5EF4-FFF2-40B4-BE49-F238E27FC236}">
                <a16:creationId xmlns:a16="http://schemas.microsoft.com/office/drawing/2014/main" id="{B0ECD140-9894-44BF-B691-45B137784EA5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034" name="Text Box 2">
            <a:extLst>
              <a:ext uri="{FF2B5EF4-FFF2-40B4-BE49-F238E27FC236}">
                <a16:creationId xmlns:a16="http://schemas.microsoft.com/office/drawing/2014/main" id="{C948E32E-51D1-4B2F-B7FE-AE8D100DFE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>
            <a:extLst>
              <a:ext uri="{FF2B5EF4-FFF2-40B4-BE49-F238E27FC236}">
                <a16:creationId xmlns:a16="http://schemas.microsoft.com/office/drawing/2014/main" id="{10C875BB-7F0C-47DB-9A4D-6940CD7DF6A4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5058" name="Text Box 2">
            <a:extLst>
              <a:ext uri="{FF2B5EF4-FFF2-40B4-BE49-F238E27FC236}">
                <a16:creationId xmlns:a16="http://schemas.microsoft.com/office/drawing/2014/main" id="{331C786C-41C6-4501-BF66-554C493D20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1026">
            <a:extLst>
              <a:ext uri="{FF2B5EF4-FFF2-40B4-BE49-F238E27FC236}">
                <a16:creationId xmlns:a16="http://schemas.microsoft.com/office/drawing/2014/main" id="{16E2290E-0D30-4F16-96AB-9252E7B5C04B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7587" name="Text Box 1027">
            <a:extLst>
              <a:ext uri="{FF2B5EF4-FFF2-40B4-BE49-F238E27FC236}">
                <a16:creationId xmlns:a16="http://schemas.microsoft.com/office/drawing/2014/main" id="{99C2CAD6-BAF5-4EF0-8CF6-B8C79C8243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>
            <a:extLst>
              <a:ext uri="{FF2B5EF4-FFF2-40B4-BE49-F238E27FC236}">
                <a16:creationId xmlns:a16="http://schemas.microsoft.com/office/drawing/2014/main" id="{EDDBAF48-3BAF-4F3A-9817-C3BCC0C8F385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2" name="Text Box 2">
            <a:extLst>
              <a:ext uri="{FF2B5EF4-FFF2-40B4-BE49-F238E27FC236}">
                <a16:creationId xmlns:a16="http://schemas.microsoft.com/office/drawing/2014/main" id="{71F5CD3C-07E4-4B54-93AB-220A49976A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1">
            <a:extLst>
              <a:ext uri="{FF2B5EF4-FFF2-40B4-BE49-F238E27FC236}">
                <a16:creationId xmlns:a16="http://schemas.microsoft.com/office/drawing/2014/main" id="{07BF1D85-11C4-4215-810C-059C1BD5217A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7106" name="Text Box 2">
            <a:extLst>
              <a:ext uri="{FF2B5EF4-FFF2-40B4-BE49-F238E27FC236}">
                <a16:creationId xmlns:a16="http://schemas.microsoft.com/office/drawing/2014/main" id="{411C9AE9-E019-4CC0-9792-E28E92972A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1">
            <a:extLst>
              <a:ext uri="{FF2B5EF4-FFF2-40B4-BE49-F238E27FC236}">
                <a16:creationId xmlns:a16="http://schemas.microsoft.com/office/drawing/2014/main" id="{DB9E38D4-346E-4D51-A2F3-FCF1CFC6242A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8130" name="Text Box 2">
            <a:extLst>
              <a:ext uri="{FF2B5EF4-FFF2-40B4-BE49-F238E27FC236}">
                <a16:creationId xmlns:a16="http://schemas.microsoft.com/office/drawing/2014/main" id="{A96176CC-0C13-4E55-A8EA-91B23ADE9E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1">
            <a:extLst>
              <a:ext uri="{FF2B5EF4-FFF2-40B4-BE49-F238E27FC236}">
                <a16:creationId xmlns:a16="http://schemas.microsoft.com/office/drawing/2014/main" id="{4A3F5CF4-9583-4886-BBDD-396D0395BF45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9154" name="Text Box 2">
            <a:extLst>
              <a:ext uri="{FF2B5EF4-FFF2-40B4-BE49-F238E27FC236}">
                <a16:creationId xmlns:a16="http://schemas.microsoft.com/office/drawing/2014/main" id="{E2149091-3D01-467D-9289-912E05A37D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1">
            <a:extLst>
              <a:ext uri="{FF2B5EF4-FFF2-40B4-BE49-F238E27FC236}">
                <a16:creationId xmlns:a16="http://schemas.microsoft.com/office/drawing/2014/main" id="{4A3F5CF4-9583-4886-BBDD-396D0395BF45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9154" name="Text Box 2">
            <a:extLst>
              <a:ext uri="{FF2B5EF4-FFF2-40B4-BE49-F238E27FC236}">
                <a16:creationId xmlns:a16="http://schemas.microsoft.com/office/drawing/2014/main" id="{E2149091-3D01-467D-9289-912E05A37D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3242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>
            <a:extLst>
              <a:ext uri="{FF2B5EF4-FFF2-40B4-BE49-F238E27FC236}">
                <a16:creationId xmlns:a16="http://schemas.microsoft.com/office/drawing/2014/main" id="{33FA5A62-E5FC-470E-8842-7E617404A3AD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0178" name="Text Box 2">
            <a:extLst>
              <a:ext uri="{FF2B5EF4-FFF2-40B4-BE49-F238E27FC236}">
                <a16:creationId xmlns:a16="http://schemas.microsoft.com/office/drawing/2014/main" id="{00886BFE-BB14-4584-A381-56141D482A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>
            <a:extLst>
              <a:ext uri="{FF2B5EF4-FFF2-40B4-BE49-F238E27FC236}">
                <a16:creationId xmlns:a16="http://schemas.microsoft.com/office/drawing/2014/main" id="{33FA5A62-E5FC-470E-8842-7E617404A3AD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0178" name="Text Box 2">
            <a:extLst>
              <a:ext uri="{FF2B5EF4-FFF2-40B4-BE49-F238E27FC236}">
                <a16:creationId xmlns:a16="http://schemas.microsoft.com/office/drawing/2014/main" id="{00886BFE-BB14-4584-A381-56141D482A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47462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>
            <a:extLst>
              <a:ext uri="{FF2B5EF4-FFF2-40B4-BE49-F238E27FC236}">
                <a16:creationId xmlns:a16="http://schemas.microsoft.com/office/drawing/2014/main" id="{210BC537-C5DB-43C3-9902-00FC1BA2DF34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5842" name="Text Box 2">
            <a:extLst>
              <a:ext uri="{FF2B5EF4-FFF2-40B4-BE49-F238E27FC236}">
                <a16:creationId xmlns:a16="http://schemas.microsoft.com/office/drawing/2014/main" id="{27DEDC1B-4A2D-470B-933D-B548577F5C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">
            <a:extLst>
              <a:ext uri="{FF2B5EF4-FFF2-40B4-BE49-F238E27FC236}">
                <a16:creationId xmlns:a16="http://schemas.microsoft.com/office/drawing/2014/main" id="{928FA7EF-3507-4611-875B-36FE0B990D67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7346" name="Text Box 2">
            <a:extLst>
              <a:ext uri="{FF2B5EF4-FFF2-40B4-BE49-F238E27FC236}">
                <a16:creationId xmlns:a16="http://schemas.microsoft.com/office/drawing/2014/main" id="{FC63C948-FDD5-4624-9CFC-8270F5BA70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>
            <a:extLst>
              <a:ext uri="{FF2B5EF4-FFF2-40B4-BE49-F238E27FC236}">
                <a16:creationId xmlns:a16="http://schemas.microsoft.com/office/drawing/2014/main" id="{33FA5A62-E5FC-470E-8842-7E617404A3AD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0178" name="Text Box 2">
            <a:extLst>
              <a:ext uri="{FF2B5EF4-FFF2-40B4-BE49-F238E27FC236}">
                <a16:creationId xmlns:a16="http://schemas.microsoft.com/office/drawing/2014/main" id="{00886BFE-BB14-4584-A381-56141D482A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19208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>
            <a:extLst>
              <a:ext uri="{FF2B5EF4-FFF2-40B4-BE49-F238E27FC236}">
                <a16:creationId xmlns:a16="http://schemas.microsoft.com/office/drawing/2014/main" id="{33FA5A62-E5FC-470E-8842-7E617404A3AD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0178" name="Text Box 2">
            <a:extLst>
              <a:ext uri="{FF2B5EF4-FFF2-40B4-BE49-F238E27FC236}">
                <a16:creationId xmlns:a16="http://schemas.microsoft.com/office/drawing/2014/main" id="{00886BFE-BB14-4584-A381-56141D482A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73604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">
            <a:extLst>
              <a:ext uri="{FF2B5EF4-FFF2-40B4-BE49-F238E27FC236}">
                <a16:creationId xmlns:a16="http://schemas.microsoft.com/office/drawing/2014/main" id="{ACD68D2A-3839-47EE-AB4C-C9EBCFB46826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322" name="Text Box 2">
            <a:extLst>
              <a:ext uri="{FF2B5EF4-FFF2-40B4-BE49-F238E27FC236}">
                <a16:creationId xmlns:a16="http://schemas.microsoft.com/office/drawing/2014/main" id="{294D4923-6485-46AA-ABE0-0F37DAC670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1">
            <a:extLst>
              <a:ext uri="{FF2B5EF4-FFF2-40B4-BE49-F238E27FC236}">
                <a16:creationId xmlns:a16="http://schemas.microsoft.com/office/drawing/2014/main" id="{CC01A534-872D-43B3-B406-5BE44921A5D7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42" name="Text Box 2">
            <a:extLst>
              <a:ext uri="{FF2B5EF4-FFF2-40B4-BE49-F238E27FC236}">
                <a16:creationId xmlns:a16="http://schemas.microsoft.com/office/drawing/2014/main" id="{70CEB987-6CA8-4B05-9AD0-28C1B572CD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1">
            <a:extLst>
              <a:ext uri="{FF2B5EF4-FFF2-40B4-BE49-F238E27FC236}">
                <a16:creationId xmlns:a16="http://schemas.microsoft.com/office/drawing/2014/main" id="{CC01A534-872D-43B3-B406-5BE44921A5D7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42" name="Text Box 2">
            <a:extLst>
              <a:ext uri="{FF2B5EF4-FFF2-40B4-BE49-F238E27FC236}">
                <a16:creationId xmlns:a16="http://schemas.microsoft.com/office/drawing/2014/main" id="{70CEB987-6CA8-4B05-9AD0-28C1B572CD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200617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1">
            <a:extLst>
              <a:ext uri="{FF2B5EF4-FFF2-40B4-BE49-F238E27FC236}">
                <a16:creationId xmlns:a16="http://schemas.microsoft.com/office/drawing/2014/main" id="{CC01A534-872D-43B3-B406-5BE44921A5D7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42" name="Text Box 2">
            <a:extLst>
              <a:ext uri="{FF2B5EF4-FFF2-40B4-BE49-F238E27FC236}">
                <a16:creationId xmlns:a16="http://schemas.microsoft.com/office/drawing/2014/main" id="{70CEB987-6CA8-4B05-9AD0-28C1B572CD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44557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1">
            <a:extLst>
              <a:ext uri="{FF2B5EF4-FFF2-40B4-BE49-F238E27FC236}">
                <a16:creationId xmlns:a16="http://schemas.microsoft.com/office/drawing/2014/main" id="{08F473B5-3CB1-42C6-B5AD-6A25A9481E0D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5538" name="Text Box 2">
            <a:extLst>
              <a:ext uri="{FF2B5EF4-FFF2-40B4-BE49-F238E27FC236}">
                <a16:creationId xmlns:a16="http://schemas.microsoft.com/office/drawing/2014/main" id="{D1B11C76-2A7F-40F8-B60C-AF0641908F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>
            <a:extLst>
              <a:ext uri="{FF2B5EF4-FFF2-40B4-BE49-F238E27FC236}">
                <a16:creationId xmlns:a16="http://schemas.microsoft.com/office/drawing/2014/main" id="{B934094C-BE13-4F0E-813C-9A31B4737533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6866" name="Text Box 2">
            <a:extLst>
              <a:ext uri="{FF2B5EF4-FFF2-40B4-BE49-F238E27FC236}">
                <a16:creationId xmlns:a16="http://schemas.microsoft.com/office/drawing/2014/main" id="{C3511B03-1557-4184-87EC-DC11777694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>
            <a:extLst>
              <a:ext uri="{FF2B5EF4-FFF2-40B4-BE49-F238E27FC236}">
                <a16:creationId xmlns:a16="http://schemas.microsoft.com/office/drawing/2014/main" id="{23F90375-4FDA-4AAE-8FC2-F8C6109C34E8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0" name="Text Box 2">
            <a:extLst>
              <a:ext uri="{FF2B5EF4-FFF2-40B4-BE49-F238E27FC236}">
                <a16:creationId xmlns:a16="http://schemas.microsoft.com/office/drawing/2014/main" id="{F9DCDEA8-8C1F-4EC8-8658-ADBA64DC0F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>
            <a:extLst>
              <a:ext uri="{FF2B5EF4-FFF2-40B4-BE49-F238E27FC236}">
                <a16:creationId xmlns:a16="http://schemas.microsoft.com/office/drawing/2014/main" id="{51BA4AEF-F284-4F8E-A71C-FE278E8BC565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8914" name="Text Box 2">
            <a:extLst>
              <a:ext uri="{FF2B5EF4-FFF2-40B4-BE49-F238E27FC236}">
                <a16:creationId xmlns:a16="http://schemas.microsoft.com/office/drawing/2014/main" id="{82088118-F71F-45B0-BE4C-9619CFD9B2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>
            <a:extLst>
              <a:ext uri="{FF2B5EF4-FFF2-40B4-BE49-F238E27FC236}">
                <a16:creationId xmlns:a16="http://schemas.microsoft.com/office/drawing/2014/main" id="{1C7D2ADD-4466-40F3-BE0B-DD1CACEEEBB8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9938" name="Text Box 2">
            <a:extLst>
              <a:ext uri="{FF2B5EF4-FFF2-40B4-BE49-F238E27FC236}">
                <a16:creationId xmlns:a16="http://schemas.microsoft.com/office/drawing/2014/main" id="{CB1D9BFD-6F25-4950-AEE1-1706FB8888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>
            <a:extLst>
              <a:ext uri="{FF2B5EF4-FFF2-40B4-BE49-F238E27FC236}">
                <a16:creationId xmlns:a16="http://schemas.microsoft.com/office/drawing/2014/main" id="{892D3D65-0AA1-49BF-A9DC-F3F289CED7BF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62" name="Text Box 2">
            <a:extLst>
              <a:ext uri="{FF2B5EF4-FFF2-40B4-BE49-F238E27FC236}">
                <a16:creationId xmlns:a16="http://schemas.microsoft.com/office/drawing/2014/main" id="{95FB1DD7-5D3E-4E7E-8312-A733FED633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>
            <a:extLst>
              <a:ext uri="{FF2B5EF4-FFF2-40B4-BE49-F238E27FC236}">
                <a16:creationId xmlns:a16="http://schemas.microsoft.com/office/drawing/2014/main" id="{E20C0E18-D694-482E-80D9-FC0ED1311284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986" name="Text Box 2">
            <a:extLst>
              <a:ext uri="{FF2B5EF4-FFF2-40B4-BE49-F238E27FC236}">
                <a16:creationId xmlns:a16="http://schemas.microsoft.com/office/drawing/2014/main" id="{DF1D5314-28F0-4B60-84DB-00F8F3D495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>
            <a:extLst>
              <a:ext uri="{FF2B5EF4-FFF2-40B4-BE49-F238E27FC236}">
                <a16:creationId xmlns:a16="http://schemas.microsoft.com/office/drawing/2014/main" id="{6549A96F-9F37-4B88-AD3D-10CF2623AAA2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3010" name="Text Box 2">
            <a:extLst>
              <a:ext uri="{FF2B5EF4-FFF2-40B4-BE49-F238E27FC236}">
                <a16:creationId xmlns:a16="http://schemas.microsoft.com/office/drawing/2014/main" id="{076F6628-6D1D-415F-9874-0FEC354B52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CAF9A4-C9E0-4BCB-AB63-82F687090B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01D5A93-EEC1-490F-A97D-F782A620D0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A42068A-7D68-4F5D-8603-4853E57363DF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D19F826C-5DBB-4C5F-AFBA-80C448FCFBE3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543209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1E5D7AB-A707-4693-9E78-71DC84C81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A86513E-7118-415B-8425-3E1BC4B8F0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1867FD0-1CF5-4938-A0DF-640519912ECD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78D78215-F165-4F3C-8BC2-377AE675EAD1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603202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5E0E62E3-2521-46D4-892E-E18A30EF8A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13513" y="609600"/>
            <a:ext cx="1941512" cy="54832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25E6CC4-110E-4069-9B07-0452CE3E81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5313" cy="54832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6DE310C-ABC3-4C45-B1B9-D424691A4B46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FCD1F828-B766-4211-AAA2-1805B4EBE18F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356280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ABCE94-B95C-4A90-AF8B-DD0429AF6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0B8FFB4-9283-46A7-963C-DDA270665C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6C5CAD2-A458-47D0-9F1B-DA7316908084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4495BC5B-95B0-430F-AF61-EAA5B0AF9563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9436432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D62E1B3-8DBB-41E0-B7E4-CC03A5F51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3F7D15D-BC10-43AF-A0BD-2DC4A09919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144050C-35AE-40EB-84E4-4D7F82F410B8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35A55868-BAFB-46A0-B329-1604A7791422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88385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AA173E-E674-4B3F-8085-2B0FFBD22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0647DD1-A7BE-4050-88E9-A0DA634147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11162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8496EE4-9173-48B4-99B2-6500BE3B1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08412" cy="411162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90CFCEC-2D60-41CD-9498-C9389EFCE771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523F896A-C72E-4BB4-9081-14A877E3757A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551826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5D43B41-7FCF-4FF0-B49B-3F0AB13B6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0EDED38-BDBF-4967-B5E2-9B63462B5D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EF0A280-1BAF-47C9-95F7-656840DD74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7870220-E02E-4B97-A39C-2B75346EFB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D5A95535-C40C-441B-8F9E-D174DB43DC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4DA2B28-58FC-489B-A7FB-68EECDC54C35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3E0E9DBB-8EF4-4CE1-8338-16180D995022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7950083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E9C9BA-6D0D-4E7E-A2C0-76DA43DE9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0A49C0E-575E-4E02-A44C-51A2DE06E83F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02E44FBF-AF49-4EB5-B33C-7ED250BEC535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462175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73E6F786-91D8-483C-9161-2DEB2523233C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8B912384-3DFE-4B0C-B279-AC59EF0183C9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121070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5B742CD-9263-4333-8C5F-B3B32CC01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F5C07C8-246A-4FB9-9995-C71F0E58F0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650C145-42F0-444A-BB05-587977AD7C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5512F3F-8A38-41B1-B14B-AC9947853565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773BBEE0-A705-42A6-8C5E-32B98A7D0271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7512336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C996591-E912-44C1-8E2E-8A4291F82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E370D7C5-6FAC-4FC8-A0FB-CB4E01EA91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3AC950A-41BF-4211-BFB4-7AEA647ABA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C6DD57C-C262-4420-BF45-47F19CEA213C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D5074CF6-439E-44B3-96CA-DFBBCB2CF682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6415742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>
            <a:extLst>
              <a:ext uri="{FF2B5EF4-FFF2-40B4-BE49-F238E27FC236}">
                <a16:creationId xmlns:a16="http://schemas.microsoft.com/office/drawing/2014/main" id="{C4E6BC5B-46A2-4A31-ACD6-6FB6A4D6DF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69225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fr-FR"/>
              <a:t>Click to edit the title text format</a:t>
            </a:r>
          </a:p>
        </p:txBody>
      </p:sp>
      <p:sp>
        <p:nvSpPr>
          <p:cNvPr id="1026" name="Rectangle 2">
            <a:extLst>
              <a:ext uri="{FF2B5EF4-FFF2-40B4-BE49-F238E27FC236}">
                <a16:creationId xmlns:a16="http://schemas.microsoft.com/office/drawing/2014/main" id="{BF25F4C1-E047-4577-8A81-FF544C2B8A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69225" cy="411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fr-FR"/>
              <a:t>Click to edit the outline text format</a:t>
            </a:r>
          </a:p>
          <a:p>
            <a:pPr lvl="1"/>
            <a:r>
              <a:rPr lang="en-GB" altLang="fr-FR"/>
              <a:t>Second Outline Level</a:t>
            </a:r>
          </a:p>
          <a:p>
            <a:pPr lvl="2"/>
            <a:r>
              <a:rPr lang="en-GB" altLang="fr-FR"/>
              <a:t>Third Outline Level</a:t>
            </a:r>
          </a:p>
          <a:p>
            <a:pPr lvl="3"/>
            <a:r>
              <a:rPr lang="en-GB" altLang="fr-FR"/>
              <a:t>Fourth Outline Level</a:t>
            </a:r>
          </a:p>
          <a:p>
            <a:pPr lvl="4"/>
            <a:r>
              <a:rPr lang="en-GB" altLang="fr-FR"/>
              <a:t>Fifth Outline Level</a:t>
            </a:r>
          </a:p>
          <a:p>
            <a:pPr lvl="4"/>
            <a:r>
              <a:rPr lang="en-GB" altLang="fr-FR"/>
              <a:t>Sixth Outline Level</a:t>
            </a:r>
          </a:p>
          <a:p>
            <a:pPr lvl="4"/>
            <a:r>
              <a:rPr lang="en-GB" altLang="fr-FR"/>
              <a:t>Seventh Outline Level</a:t>
            </a:r>
          </a:p>
        </p:txBody>
      </p:sp>
      <p:sp>
        <p:nvSpPr>
          <p:cNvPr id="1027" name="Text Box 3">
            <a:extLst>
              <a:ext uri="{FF2B5EF4-FFF2-40B4-BE49-F238E27FC236}">
                <a16:creationId xmlns:a16="http://schemas.microsoft.com/office/drawing/2014/main" id="{5A1697E0-011D-4F8D-B0ED-0DA35189D8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028" name="Text Box 4">
            <a:extLst>
              <a:ext uri="{FF2B5EF4-FFF2-40B4-BE49-F238E27FC236}">
                <a16:creationId xmlns:a16="http://schemas.microsoft.com/office/drawing/2014/main" id="{FC998A07-56D5-44A2-8156-5C7B0FB2E3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3B5874E3-CD66-4890-AEAD-2E79384BE1A3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9018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</a:defRPr>
            </a:lvl1pPr>
          </a:lstStyle>
          <a:p>
            <a:fld id="{DD64F109-C195-4106-867E-B9D919F19753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ea typeface="SimSun" panose="02010600030101010101" pitchFamily="2" charset="-122"/>
        </a:defRPr>
      </a:lvl2pPr>
      <a:lvl3pPr marL="1143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ea typeface="SimSun" panose="02010600030101010101" pitchFamily="2" charset="-122"/>
        </a:defRPr>
      </a:lvl3pPr>
      <a:lvl4pPr marL="1600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ea typeface="SimSun" panose="02010600030101010101" pitchFamily="2" charset="-122"/>
        </a:defRPr>
      </a:lvl4pPr>
      <a:lvl5pPr marL="20574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ea typeface="SimSun" panose="02010600030101010101" pitchFamily="2" charset="-122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ea typeface="SimSun" panose="02010600030101010101" pitchFamily="2" charset="-122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ea typeface="SimSun" panose="02010600030101010101" pitchFamily="2" charset="-122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ea typeface="SimSun" panose="02010600030101010101" pitchFamily="2" charset="-122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ea typeface="SimSun" panose="02010600030101010101" pitchFamily="2" charset="-122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1">
            <a:extLst>
              <a:ext uri="{FF2B5EF4-FFF2-40B4-BE49-F238E27FC236}">
                <a16:creationId xmlns:a16="http://schemas.microsoft.com/office/drawing/2014/main" id="{470EC20D-30E9-4F58-A5E6-8E0D469C1D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152400"/>
            <a:ext cx="77724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fr-FR" altLang="fr-FR" sz="4400" b="1">
                <a:solidFill>
                  <a:srgbClr val="FFFFFF"/>
                </a:solidFill>
              </a:rPr>
              <a:t>Culte des Récoltes</a:t>
            </a:r>
          </a:p>
        </p:txBody>
      </p:sp>
      <p:sp>
        <p:nvSpPr>
          <p:cNvPr id="3074" name="Text Box 2">
            <a:extLst>
              <a:ext uri="{FF2B5EF4-FFF2-40B4-BE49-F238E27FC236}">
                <a16:creationId xmlns:a16="http://schemas.microsoft.com/office/drawing/2014/main" id="{BEEE66D5-0855-4D15-8467-69FA587787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4953000"/>
            <a:ext cx="88392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>
              <a:spcBef>
                <a:spcPts val="900"/>
              </a:spcBef>
              <a:buClrTx/>
              <a:buFontTx/>
              <a:buNone/>
            </a:pPr>
            <a:r>
              <a:rPr lang="fr-FR" altLang="fr-FR" sz="3600">
                <a:solidFill>
                  <a:srgbClr val="FFFFFF"/>
                </a:solidFill>
                <a:latin typeface="Calibri" panose="020F0502020204030204" pitchFamily="34" charset="0"/>
              </a:rPr>
              <a:t>« Les yeux sur toi, les affligés espèrent tous, </a:t>
            </a:r>
          </a:p>
          <a:p>
            <a:pPr algn="ctr">
              <a:spcBef>
                <a:spcPts val="500"/>
              </a:spcBef>
              <a:buClrTx/>
              <a:buFontTx/>
              <a:buNone/>
            </a:pPr>
            <a:r>
              <a:rPr lang="fr-FR" altLang="fr-FR" sz="3600">
                <a:solidFill>
                  <a:srgbClr val="FFFFFF"/>
                </a:solidFill>
                <a:latin typeface="Calibri" panose="020F0502020204030204" pitchFamily="34" charset="0"/>
              </a:rPr>
              <a:t>tu leur donnes la nourriture au temps voulu.</a:t>
            </a:r>
            <a:r>
              <a:rPr lang="fr-FR" altLang="fr-FR" sz="3200">
                <a:solidFill>
                  <a:srgbClr val="FFFFFF"/>
                </a:solidFill>
                <a:latin typeface="Calibri" panose="020F0502020204030204" pitchFamily="34" charset="0"/>
              </a:rPr>
              <a:t> »</a:t>
            </a:r>
            <a:r>
              <a:rPr lang="fr-FR" altLang="fr-FR" sz="3600">
                <a:solidFill>
                  <a:srgbClr val="FFFFFF"/>
                </a:solidFill>
                <a:latin typeface="Calibri" panose="020F0502020204030204" pitchFamily="34" charset="0"/>
              </a:rPr>
              <a:t>    </a:t>
            </a:r>
            <a:r>
              <a:rPr lang="fr-FR" altLang="fr-FR" sz="200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Psaume 145/15</a:t>
            </a:r>
          </a:p>
        </p:txBody>
      </p:sp>
      <p:pic>
        <p:nvPicPr>
          <p:cNvPr id="3075" name="Picture 3">
            <a:extLst>
              <a:ext uri="{FF2B5EF4-FFF2-40B4-BE49-F238E27FC236}">
                <a16:creationId xmlns:a16="http://schemas.microsoft.com/office/drawing/2014/main" id="{ABD01A1F-7DD8-4C31-8D51-D94FD530A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066800"/>
            <a:ext cx="5791200" cy="386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>
            <a:extLst>
              <a:ext uri="{FF2B5EF4-FFF2-40B4-BE49-F238E27FC236}">
                <a16:creationId xmlns:a16="http://schemas.microsoft.com/office/drawing/2014/main" id="{8D8D8491-DC92-4D00-AD4A-660EF6ACC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200400"/>
            <a:ext cx="8763000" cy="352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290" name="Picture 2">
            <a:extLst>
              <a:ext uri="{FF2B5EF4-FFF2-40B4-BE49-F238E27FC236}">
                <a16:creationId xmlns:a16="http://schemas.microsoft.com/office/drawing/2014/main" id="{15D7A67A-68D4-443B-9C35-55B5FFE70B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219200"/>
            <a:ext cx="2209800" cy="144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291" name="Rectangle 3">
            <a:extLst>
              <a:ext uri="{FF2B5EF4-FFF2-40B4-BE49-F238E27FC236}">
                <a16:creationId xmlns:a16="http://schemas.microsoft.com/office/drawing/2014/main" id="{C6FAF486-DE69-453F-81CD-1305F5FF9F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52400"/>
            <a:ext cx="8610600" cy="3049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450" algn="l"/>
                <a:tab pos="1078071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450" algn="l"/>
                <a:tab pos="1078071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450" algn="l"/>
                <a:tab pos="1078071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450" algn="l"/>
                <a:tab pos="1078071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450" algn="l"/>
                <a:tab pos="1078071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450" algn="l"/>
                <a:tab pos="1078071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450" algn="l"/>
                <a:tab pos="1078071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450" algn="l"/>
                <a:tab pos="1078071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450" algn="l"/>
                <a:tab pos="1078071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just">
              <a:buClrTx/>
              <a:buFontTx/>
              <a:buNone/>
            </a:pPr>
            <a:r>
              <a:rPr lang="fr-FR" altLang="fr-FR" sz="3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Tous, ils comptent sur toi,			</a:t>
            </a:r>
            <a:endParaRPr lang="fr-FR" altLang="fr-FR" sz="3200" dirty="0">
              <a:solidFill>
                <a:srgbClr val="FFFFFF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buClrTx/>
              <a:buFontTx/>
              <a:buNone/>
            </a:pPr>
            <a:r>
              <a:rPr lang="fr-FR" altLang="fr-FR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tu leur donnes en temps voulu la nourriture.</a:t>
            </a:r>
            <a:endParaRPr lang="fr-FR" altLang="fr-FR" sz="3200" dirty="0">
              <a:solidFill>
                <a:srgbClr val="FFFFFF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buClrTx/>
              <a:buFontTx/>
              <a:buNone/>
            </a:pPr>
            <a:r>
              <a:rPr lang="fr-FR" altLang="fr-FR" sz="3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 donnes, ils ramassent,			</a:t>
            </a:r>
            <a:endParaRPr lang="fr-FR" altLang="fr-FR" sz="3200" dirty="0">
              <a:solidFill>
                <a:srgbClr val="FFFFFF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buClrTx/>
              <a:buFontTx/>
              <a:buNone/>
            </a:pPr>
            <a:r>
              <a:rPr lang="fr-FR" altLang="fr-FR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tu ouvres la main, ils sont comblés.</a:t>
            </a:r>
            <a:endParaRPr lang="fr-FR" altLang="fr-FR" sz="3200" dirty="0">
              <a:solidFill>
                <a:srgbClr val="FFFFFF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buClrTx/>
              <a:buFontTx/>
              <a:buNone/>
            </a:pPr>
            <a:r>
              <a:rPr lang="fr-FR" altLang="fr-FR" sz="3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Toute ma vie, je chanterai le Seigneur,		</a:t>
            </a:r>
            <a:endParaRPr lang="fr-FR" altLang="fr-FR" sz="3200" dirty="0">
              <a:solidFill>
                <a:srgbClr val="FFFFFF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buClrTx/>
              <a:buFontTx/>
              <a:buNone/>
            </a:pPr>
            <a:r>
              <a:rPr lang="fr-FR" altLang="fr-FR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le reste de mes jours, je louerai mon Dieu !</a:t>
            </a:r>
            <a:endParaRPr lang="fr-FR" altLang="fr-FR" sz="320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>
            <a:extLst>
              <a:ext uri="{FF2B5EF4-FFF2-40B4-BE49-F238E27FC236}">
                <a16:creationId xmlns:a16="http://schemas.microsoft.com/office/drawing/2014/main" id="{AEBCF445-8137-4C31-8BF2-9B4DB1361F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049713"/>
            <a:ext cx="9144000" cy="53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just">
              <a:buClrTx/>
              <a:buFontTx/>
              <a:buNone/>
            </a:pPr>
            <a:endParaRPr lang="fr-FR" altLang="fr-FR" sz="2000" b="1">
              <a:latin typeface="Lucida Calligraphy" panose="03010101010101010101" pitchFamily="66" charset="0"/>
            </a:endParaRPr>
          </a:p>
          <a:p>
            <a:pPr algn="just">
              <a:buClrTx/>
              <a:buFontTx/>
              <a:buNone/>
            </a:pPr>
            <a:r>
              <a:rPr lang="fr-FR" altLang="fr-FR" sz="600">
                <a:latin typeface="Monotype Corsiva" panose="03010101010201010101" pitchFamily="66" charset="0"/>
              </a:rPr>
              <a:t> </a:t>
            </a:r>
          </a:p>
          <a:p>
            <a:pPr>
              <a:buClrTx/>
              <a:buFontTx/>
              <a:buNone/>
            </a:pPr>
            <a:endParaRPr lang="fr-FR" altLang="fr-FR" sz="600">
              <a:latin typeface="Monotype Corsiva" panose="03010101010201010101" pitchFamily="66" charset="0"/>
            </a:endParaRPr>
          </a:p>
        </p:txBody>
      </p:sp>
      <p:sp>
        <p:nvSpPr>
          <p:cNvPr id="13314" name="Rectangle 2">
            <a:extLst>
              <a:ext uri="{FF2B5EF4-FFF2-40B4-BE49-F238E27FC236}">
                <a16:creationId xmlns:a16="http://schemas.microsoft.com/office/drawing/2014/main" id="{740A46A3-D8A6-46D8-9653-3092A9D6C8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087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7AEEC56A-7D74-4BC9-B320-071C3D4B11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488"/>
            <a:ext cx="9144000" cy="53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just">
              <a:buClrTx/>
              <a:buFontTx/>
              <a:buNone/>
            </a:pPr>
            <a:endParaRPr lang="fr-FR" altLang="fr-FR" sz="2000" b="1">
              <a:latin typeface="Lucida Calligraphy" panose="03010101010101010101" pitchFamily="66" charset="0"/>
            </a:endParaRPr>
          </a:p>
          <a:p>
            <a:pPr algn="just">
              <a:buClrTx/>
              <a:buFontTx/>
              <a:buNone/>
            </a:pPr>
            <a:r>
              <a:rPr lang="fr-FR" altLang="fr-FR" sz="600">
                <a:latin typeface="Monotype Corsiva" panose="03010101010201010101" pitchFamily="66" charset="0"/>
              </a:rPr>
              <a:t> </a:t>
            </a:r>
          </a:p>
          <a:p>
            <a:pPr>
              <a:buClrTx/>
              <a:buFontTx/>
              <a:buNone/>
            </a:pPr>
            <a:endParaRPr lang="fr-FR" altLang="fr-FR" sz="600">
              <a:latin typeface="Monotype Corsiva" panose="03010101010201010101" pitchFamily="66" charset="0"/>
            </a:endParaRPr>
          </a:p>
        </p:txBody>
      </p:sp>
      <p:pic>
        <p:nvPicPr>
          <p:cNvPr id="13316" name="Picture 4">
            <a:extLst>
              <a:ext uri="{FF2B5EF4-FFF2-40B4-BE49-F238E27FC236}">
                <a16:creationId xmlns:a16="http://schemas.microsoft.com/office/drawing/2014/main" id="{5367247C-4B85-46E6-96AD-E553549E2A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3188"/>
            <a:ext cx="609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18" name="Rectangle 6">
            <a:extLst>
              <a:ext uri="{FF2B5EF4-FFF2-40B4-BE49-F238E27FC236}">
                <a16:creationId xmlns:a16="http://schemas.microsoft.com/office/drawing/2014/main" id="{2ED17131-0A70-4409-A6D0-A50826A413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76200"/>
            <a:ext cx="8686800" cy="661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fr-FR" altLang="fr-FR" sz="3600" b="1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Demande de pardon</a:t>
            </a:r>
          </a:p>
          <a:p>
            <a:pPr>
              <a:buClrTx/>
              <a:buFontTx/>
              <a:buNone/>
            </a:pPr>
            <a:r>
              <a:rPr lang="fr-FR" altLang="fr-FR" sz="28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Dieu tout-puissant, auteur de toute vie, </a:t>
            </a:r>
          </a:p>
          <a:p>
            <a:pPr>
              <a:buClrTx/>
              <a:buFontTx/>
              <a:buNone/>
            </a:pPr>
            <a:r>
              <a:rPr lang="fr-FR" altLang="fr-FR" sz="28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tu nous confies les merveilles de ta création.</a:t>
            </a:r>
          </a:p>
          <a:p>
            <a:pPr>
              <a:buClrTx/>
              <a:buFontTx/>
              <a:buNone/>
            </a:pPr>
            <a:r>
              <a:rPr lang="fr-FR" altLang="fr-FR" sz="28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Seigneur, prends pitié !</a:t>
            </a:r>
          </a:p>
          <a:p>
            <a:pPr>
              <a:buClrTx/>
              <a:buFontTx/>
              <a:buNone/>
            </a:pPr>
            <a:r>
              <a:rPr lang="fr-FR" altLang="fr-FR" sz="3600" b="1" i="1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Assemblée :</a:t>
            </a:r>
            <a:r>
              <a:rPr lang="fr-FR" altLang="fr-FR" sz="3600" b="1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altLang="fr-FR" sz="3600" b="1" i="1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Seigneur, prends pitié </a:t>
            </a:r>
            <a:endParaRPr lang="fr-FR" altLang="fr-FR" sz="3600" b="1" dirty="0">
              <a:solidFill>
                <a:schemeClr val="bg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ClrTx/>
              <a:buFontTx/>
              <a:buNone/>
            </a:pPr>
            <a:r>
              <a:rPr lang="fr-FR" alt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buClrTx/>
              <a:buFontTx/>
              <a:buNone/>
            </a:pPr>
            <a:r>
              <a:rPr lang="fr-FR" altLang="fr-FR" sz="28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Seigneur Jésus, lumière des hommes,</a:t>
            </a:r>
          </a:p>
          <a:p>
            <a:pPr>
              <a:buClrTx/>
              <a:buFontTx/>
              <a:buNone/>
            </a:pPr>
            <a:r>
              <a:rPr lang="fr-FR" altLang="fr-FR" sz="28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tu nous accompagnes sur le chemin de foi.</a:t>
            </a:r>
          </a:p>
          <a:p>
            <a:pPr>
              <a:buClrTx/>
              <a:buFontTx/>
              <a:buNone/>
            </a:pPr>
            <a:r>
              <a:rPr lang="fr-FR" altLang="fr-FR" sz="28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Christ, prends pitié !</a:t>
            </a:r>
          </a:p>
          <a:p>
            <a:pPr>
              <a:buClrTx/>
              <a:buFontTx/>
              <a:buNone/>
            </a:pPr>
            <a:r>
              <a:rPr lang="fr-FR" altLang="fr-FR" sz="3600" b="1" i="1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Assemblée :</a:t>
            </a:r>
            <a:r>
              <a:rPr lang="fr-FR" altLang="fr-FR" sz="3600" b="1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altLang="fr-FR" sz="3600" b="1" i="1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Christ, prends pitié </a:t>
            </a:r>
            <a:endParaRPr lang="fr-FR" altLang="fr-FR" sz="3600" b="1" dirty="0">
              <a:solidFill>
                <a:schemeClr val="bg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ClrTx/>
              <a:buFontTx/>
              <a:buNone/>
            </a:pPr>
            <a:r>
              <a:rPr lang="fr-FR" altLang="fr-FR" sz="1800" b="1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buClrTx/>
              <a:buFontTx/>
              <a:buNone/>
            </a:pPr>
            <a:r>
              <a:rPr lang="fr-FR" altLang="fr-FR" sz="28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Esprit saint, source de sainteté,</a:t>
            </a:r>
          </a:p>
          <a:p>
            <a:pPr>
              <a:buClrTx/>
              <a:buFontTx/>
              <a:buNone/>
            </a:pPr>
            <a:r>
              <a:rPr lang="fr-FR" altLang="fr-FR" sz="28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tu nous combles de tes dons.</a:t>
            </a:r>
          </a:p>
          <a:p>
            <a:pPr>
              <a:buClrTx/>
              <a:buFontTx/>
              <a:buNone/>
            </a:pPr>
            <a:r>
              <a:rPr lang="fr-FR" altLang="fr-FR" sz="28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Seigneur, prends pitié !</a:t>
            </a:r>
          </a:p>
          <a:p>
            <a:pPr>
              <a:buClrTx/>
              <a:buFontTx/>
              <a:buNone/>
            </a:pPr>
            <a:r>
              <a:rPr lang="fr-FR" altLang="fr-FR" sz="3600" b="1" i="1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Assemblée :</a:t>
            </a:r>
            <a:r>
              <a:rPr lang="fr-FR" altLang="fr-FR" sz="3600" b="1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altLang="fr-FR" sz="3600" b="1" i="1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Seigneur, prends pitié </a:t>
            </a:r>
            <a:endParaRPr lang="fr-FR" altLang="fr-FR" sz="3600" b="1" dirty="0">
              <a:solidFill>
                <a:srgbClr val="FFFFFF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1026">
            <a:extLst>
              <a:ext uri="{FF2B5EF4-FFF2-40B4-BE49-F238E27FC236}">
                <a16:creationId xmlns:a16="http://schemas.microsoft.com/office/drawing/2014/main" id="{592EA574-CE00-4349-8405-AF58F6C9C9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049713"/>
            <a:ext cx="9144000" cy="53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just">
              <a:buClrTx/>
              <a:buFontTx/>
              <a:buNone/>
            </a:pPr>
            <a:endParaRPr lang="fr-FR" altLang="fr-FR" sz="2000" b="1">
              <a:latin typeface="Lucida Calligraphy" panose="03010101010101010101" pitchFamily="66" charset="0"/>
            </a:endParaRPr>
          </a:p>
          <a:p>
            <a:pPr algn="just">
              <a:buClrTx/>
              <a:buFontTx/>
              <a:buNone/>
            </a:pPr>
            <a:r>
              <a:rPr lang="fr-FR" altLang="fr-FR" sz="600">
                <a:latin typeface="Monotype Corsiva" panose="03010101010201010101" pitchFamily="66" charset="0"/>
              </a:rPr>
              <a:t> </a:t>
            </a:r>
          </a:p>
          <a:p>
            <a:pPr>
              <a:buClrTx/>
              <a:buFontTx/>
              <a:buNone/>
            </a:pPr>
            <a:endParaRPr lang="fr-FR" altLang="fr-FR" sz="600">
              <a:latin typeface="Monotype Corsiva" panose="03010101010201010101" pitchFamily="66" charset="0"/>
            </a:endParaRPr>
          </a:p>
        </p:txBody>
      </p:sp>
      <p:sp>
        <p:nvSpPr>
          <p:cNvPr id="66563" name="Rectangle 1027">
            <a:extLst>
              <a:ext uri="{FF2B5EF4-FFF2-40B4-BE49-F238E27FC236}">
                <a16:creationId xmlns:a16="http://schemas.microsoft.com/office/drawing/2014/main" id="{B8A69861-6922-4771-8FD1-B4A4E57F5A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087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6564" name="Rectangle 1028">
            <a:extLst>
              <a:ext uri="{FF2B5EF4-FFF2-40B4-BE49-F238E27FC236}">
                <a16:creationId xmlns:a16="http://schemas.microsoft.com/office/drawing/2014/main" id="{F7297A22-2EB4-46DE-91ED-EC2B5FF198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488"/>
            <a:ext cx="9144000" cy="53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just">
              <a:buClrTx/>
              <a:buFontTx/>
              <a:buNone/>
            </a:pPr>
            <a:endParaRPr lang="fr-FR" altLang="fr-FR" sz="2000" b="1">
              <a:latin typeface="Lucida Calligraphy" panose="03010101010101010101" pitchFamily="66" charset="0"/>
            </a:endParaRPr>
          </a:p>
          <a:p>
            <a:pPr algn="just">
              <a:buClrTx/>
              <a:buFontTx/>
              <a:buNone/>
            </a:pPr>
            <a:r>
              <a:rPr lang="fr-FR" altLang="fr-FR" sz="600">
                <a:latin typeface="Monotype Corsiva" panose="03010101010201010101" pitchFamily="66" charset="0"/>
              </a:rPr>
              <a:t> </a:t>
            </a:r>
          </a:p>
          <a:p>
            <a:pPr>
              <a:buClrTx/>
              <a:buFontTx/>
              <a:buNone/>
            </a:pPr>
            <a:endParaRPr lang="fr-FR" altLang="fr-FR" sz="600">
              <a:latin typeface="Monotype Corsiva" panose="03010101010201010101" pitchFamily="66" charset="0"/>
            </a:endParaRPr>
          </a:p>
        </p:txBody>
      </p:sp>
      <p:pic>
        <p:nvPicPr>
          <p:cNvPr id="66566" name="Picture 1030">
            <a:extLst>
              <a:ext uri="{FF2B5EF4-FFF2-40B4-BE49-F238E27FC236}">
                <a16:creationId xmlns:a16="http://schemas.microsoft.com/office/drawing/2014/main" id="{4A860B96-C896-4760-9611-22B3EB898F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689" y="2802384"/>
            <a:ext cx="873014" cy="969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6567" name="Rectangle 1031">
            <a:extLst>
              <a:ext uri="{FF2B5EF4-FFF2-40B4-BE49-F238E27FC236}">
                <a16:creationId xmlns:a16="http://schemas.microsoft.com/office/drawing/2014/main" id="{0C69D08D-0B11-407A-BCEF-92C077C28A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3284984"/>
            <a:ext cx="8763000" cy="338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fr-FR" altLang="fr-FR" sz="3600" b="1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Annonce du pardon</a:t>
            </a:r>
          </a:p>
          <a:p>
            <a:pPr>
              <a:buClrTx/>
              <a:buFontTx/>
              <a:buNone/>
            </a:pPr>
            <a:r>
              <a:rPr lang="fr-FR" altLang="fr-FR" sz="3600" b="1" u="sng" dirty="0">
                <a:solidFill>
                  <a:srgbClr val="FFFF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Répons</a:t>
            </a:r>
          </a:p>
          <a:p>
            <a:pPr>
              <a:buClrTx/>
              <a:buFontTx/>
              <a:buNone/>
            </a:pPr>
            <a:r>
              <a:rPr lang="fr-FR" altLang="fr-FR" sz="3600" b="1" dirty="0">
                <a:solidFill>
                  <a:srgbClr val="FFFF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Dieu tout puissant dont la grâce m’accorde </a:t>
            </a:r>
          </a:p>
          <a:p>
            <a:pPr>
              <a:buClrTx/>
              <a:buFontTx/>
              <a:buNone/>
            </a:pPr>
            <a:r>
              <a:rPr lang="fr-FR" altLang="fr-FR" sz="3600" b="1" dirty="0">
                <a:solidFill>
                  <a:srgbClr val="FFFF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et la justice et la miséricorde.</a:t>
            </a:r>
          </a:p>
          <a:p>
            <a:pPr>
              <a:buClrTx/>
              <a:buFontTx/>
              <a:buNone/>
            </a:pPr>
            <a:r>
              <a:rPr lang="fr-FR" altLang="fr-FR" sz="3600" b="1" dirty="0">
                <a:solidFill>
                  <a:srgbClr val="FFFF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Toute ma vie je veux chanter, Seigneur,</a:t>
            </a:r>
          </a:p>
          <a:p>
            <a:pPr>
              <a:buClrTx/>
              <a:buFontTx/>
              <a:buNone/>
            </a:pPr>
            <a:r>
              <a:rPr lang="fr-FR" altLang="fr-FR" sz="3600" b="1" dirty="0">
                <a:solidFill>
                  <a:srgbClr val="FFFF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En ton honneur.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>
            <a:extLst>
              <a:ext uri="{FF2B5EF4-FFF2-40B4-BE49-F238E27FC236}">
                <a16:creationId xmlns:a16="http://schemas.microsoft.com/office/drawing/2014/main" id="{D305D6F1-7957-4B51-AF1A-C4B5D7F585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59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4338" name="Rectangle 2">
            <a:extLst>
              <a:ext uri="{FF2B5EF4-FFF2-40B4-BE49-F238E27FC236}">
                <a16:creationId xmlns:a16="http://schemas.microsoft.com/office/drawing/2014/main" id="{FCC531E0-9968-4D5E-9792-2061131AEE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897313"/>
            <a:ext cx="9144000" cy="53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just">
              <a:buClrTx/>
              <a:buFontTx/>
              <a:buNone/>
            </a:pPr>
            <a:endParaRPr lang="fr-FR" altLang="fr-FR" sz="2000" b="1">
              <a:latin typeface="Lucida Calligraphy" panose="03010101010101010101" pitchFamily="66" charset="0"/>
            </a:endParaRPr>
          </a:p>
          <a:p>
            <a:pPr algn="just">
              <a:buClrTx/>
              <a:buFontTx/>
              <a:buNone/>
            </a:pPr>
            <a:r>
              <a:rPr lang="fr-FR" altLang="fr-FR" sz="600">
                <a:latin typeface="Monotype Corsiva" panose="03010101010201010101" pitchFamily="66" charset="0"/>
              </a:rPr>
              <a:t> </a:t>
            </a:r>
          </a:p>
          <a:p>
            <a:pPr>
              <a:buClrTx/>
              <a:buFontTx/>
              <a:buNone/>
            </a:pPr>
            <a:endParaRPr lang="fr-FR" altLang="fr-FR" sz="600">
              <a:latin typeface="Monotype Corsiva" panose="03010101010201010101" pitchFamily="66" charset="0"/>
            </a:endParaRPr>
          </a:p>
        </p:txBody>
      </p:sp>
      <p:sp>
        <p:nvSpPr>
          <p:cNvPr id="14345" name="Rectangle 9">
            <a:extLst>
              <a:ext uri="{FF2B5EF4-FFF2-40B4-BE49-F238E27FC236}">
                <a16:creationId xmlns:a16="http://schemas.microsoft.com/office/drawing/2014/main" id="{C23F8CAF-02A1-4C59-BD93-E9E3BF49F8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59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4346" name="Rectangle 10">
            <a:extLst>
              <a:ext uri="{FF2B5EF4-FFF2-40B4-BE49-F238E27FC236}">
                <a16:creationId xmlns:a16="http://schemas.microsoft.com/office/drawing/2014/main" id="{4E98754D-6549-473E-8DF4-890009E5B0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897313"/>
            <a:ext cx="9144000" cy="53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just">
              <a:buClrTx/>
              <a:buFontTx/>
              <a:buNone/>
            </a:pPr>
            <a:endParaRPr lang="fr-FR" altLang="fr-FR" sz="2000" b="1">
              <a:latin typeface="Lucida Calligraphy" panose="03010101010101010101" pitchFamily="66" charset="0"/>
            </a:endParaRPr>
          </a:p>
          <a:p>
            <a:pPr algn="just" eaLnBrk="0" hangingPunct="0">
              <a:buClrTx/>
              <a:buFontTx/>
              <a:buNone/>
            </a:pPr>
            <a:r>
              <a:rPr lang="fr-FR" altLang="fr-FR" sz="600">
                <a:latin typeface="Monotype Corsiva" panose="03010101010201010101" pitchFamily="66" charset="0"/>
              </a:rPr>
              <a:t> </a:t>
            </a:r>
          </a:p>
          <a:p>
            <a:pPr eaLnBrk="0" hangingPunct="0">
              <a:buClrTx/>
              <a:buFontTx/>
              <a:buNone/>
            </a:pPr>
            <a:endParaRPr lang="fr-FR" altLang="fr-FR" sz="600">
              <a:latin typeface="Monotype Corsiva" panose="03010101010201010101" pitchFamily="66" charset="0"/>
            </a:endParaRPr>
          </a:p>
        </p:txBody>
      </p:sp>
      <p:sp>
        <p:nvSpPr>
          <p:cNvPr id="14347" name="Rectangle 11">
            <a:extLst>
              <a:ext uri="{FF2B5EF4-FFF2-40B4-BE49-F238E27FC236}">
                <a16:creationId xmlns:a16="http://schemas.microsoft.com/office/drawing/2014/main" id="{CD9ABDF3-9371-4154-9742-26E5C1EC2B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74625"/>
            <a:ext cx="8763000" cy="355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fr-FR" altLang="fr-FR" sz="3600" b="1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Prière</a:t>
            </a:r>
          </a:p>
          <a:p>
            <a:pPr>
              <a:buClrTx/>
              <a:buFontTx/>
              <a:buNone/>
            </a:pPr>
            <a:r>
              <a:rPr lang="fr-FR" altLang="fr-FR" sz="3600" b="1" u="sng" dirty="0">
                <a:solidFill>
                  <a:srgbClr val="FFFF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Répons : </a:t>
            </a:r>
          </a:p>
          <a:p>
            <a:pPr>
              <a:buClrTx/>
              <a:buFontTx/>
              <a:buNone/>
            </a:pPr>
            <a:r>
              <a:rPr lang="fr-FR" altLang="fr-FR" sz="3600" b="1" dirty="0">
                <a:solidFill>
                  <a:srgbClr val="FFFF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Amen</a:t>
            </a:r>
          </a:p>
          <a:p>
            <a:pPr>
              <a:buClrTx/>
              <a:buFontTx/>
              <a:buNone/>
            </a:pPr>
            <a:endParaRPr lang="fr-FR" altLang="fr-FR" sz="900" b="1" dirty="0">
              <a:solidFill>
                <a:srgbClr val="FFFFFF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buClrTx/>
              <a:buFontTx/>
              <a:buNone/>
            </a:pPr>
            <a:r>
              <a:rPr lang="fr-FR" altLang="fr-FR" sz="3600" b="1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Lectures</a:t>
            </a:r>
          </a:p>
          <a:p>
            <a:pPr>
              <a:buClrTx/>
              <a:buFontTx/>
              <a:buNone/>
            </a:pPr>
            <a:r>
              <a:rPr lang="fr-FR" altLang="fr-FR" sz="3600" b="1" u="sng" dirty="0">
                <a:solidFill>
                  <a:srgbClr val="FFFF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Acclamation de l’évangile :</a:t>
            </a:r>
          </a:p>
          <a:p>
            <a:pPr>
              <a:buClrTx/>
              <a:buFontTx/>
              <a:buNone/>
            </a:pPr>
            <a:r>
              <a:rPr lang="fr-FR" altLang="fr-FR" sz="3600" b="1" dirty="0">
                <a:solidFill>
                  <a:srgbClr val="FFFF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Alléluia, alléluia, alléluia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DA766228-56DB-49A5-A34B-2C1785E37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917" y="3608995"/>
            <a:ext cx="4641538" cy="3094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>
            <a:extLst>
              <a:ext uri="{FF2B5EF4-FFF2-40B4-BE49-F238E27FC236}">
                <a16:creationId xmlns:a16="http://schemas.microsoft.com/office/drawing/2014/main" id="{5719B2C3-601F-46B6-891E-E54DA674BF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-26988"/>
            <a:ext cx="8763000" cy="4757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r>
              <a:rPr lang="fr-FR" altLang="fr-FR" sz="3600" b="1" dirty="0">
                <a:solidFill>
                  <a:srgbClr val="FFFF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Toi qui disposes, de toute choses</a:t>
            </a:r>
          </a:p>
          <a:p>
            <a:pPr>
              <a:buClrTx/>
              <a:buFontTx/>
              <a:buNone/>
            </a:pPr>
            <a:r>
              <a:rPr lang="fr-FR" altLang="fr-FR" sz="3600" b="1" dirty="0">
                <a:solidFill>
                  <a:srgbClr val="FFFF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Et nous les donnes chaque jour,</a:t>
            </a:r>
          </a:p>
          <a:p>
            <a:pPr>
              <a:buClrTx/>
              <a:buFontTx/>
              <a:buNone/>
            </a:pPr>
            <a:r>
              <a:rPr lang="fr-FR" altLang="fr-FR" sz="3600" b="1" dirty="0">
                <a:solidFill>
                  <a:srgbClr val="FFFF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Reçois, ô Père, notre prière</a:t>
            </a:r>
          </a:p>
          <a:p>
            <a:pPr>
              <a:buClrTx/>
              <a:buFontTx/>
              <a:buNone/>
            </a:pPr>
            <a:r>
              <a:rPr lang="fr-FR" altLang="fr-FR" sz="3600" b="1" dirty="0">
                <a:solidFill>
                  <a:srgbClr val="FFFF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De reconnaissance et d’amour.</a:t>
            </a:r>
          </a:p>
          <a:p>
            <a:pPr>
              <a:buClrTx/>
              <a:buFontTx/>
              <a:buNone/>
            </a:pPr>
            <a:r>
              <a:rPr lang="fr-FR" altLang="fr-FR" sz="1800" b="1" dirty="0">
                <a:solidFill>
                  <a:srgbClr val="FFFF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buClrTx/>
              <a:buFontTx/>
              <a:buNone/>
            </a:pPr>
            <a:r>
              <a:rPr lang="fr-FR" altLang="fr-FR" sz="3600" b="1" dirty="0">
                <a:solidFill>
                  <a:srgbClr val="FFFF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	         		Le don suprême que ta main sème,</a:t>
            </a:r>
          </a:p>
          <a:p>
            <a:pPr>
              <a:buClrTx/>
              <a:buFontTx/>
              <a:buNone/>
            </a:pPr>
            <a:r>
              <a:rPr lang="fr-FR" altLang="fr-FR" sz="3600" b="1" dirty="0">
                <a:solidFill>
                  <a:srgbClr val="FFFF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                 C’est le pardon, c’est notre paix ;</a:t>
            </a:r>
          </a:p>
          <a:p>
            <a:pPr>
              <a:buClrTx/>
              <a:buFontTx/>
              <a:buNone/>
            </a:pPr>
            <a:r>
              <a:rPr lang="fr-FR" altLang="fr-FR" sz="3600" b="1" dirty="0">
                <a:solidFill>
                  <a:srgbClr val="FFFF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                 Et ta clémence, trésor immense,</a:t>
            </a:r>
          </a:p>
          <a:p>
            <a:pPr>
              <a:buClrTx/>
              <a:buFontTx/>
              <a:buNone/>
            </a:pPr>
            <a:r>
              <a:rPr lang="fr-FR" altLang="fr-FR" sz="3600" b="1" dirty="0">
                <a:solidFill>
                  <a:srgbClr val="FFFF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                 Est le plus grand de tes bienfaits !</a:t>
            </a:r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182A5E05-9B51-4381-B0DA-270498C6E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825" y="4797425"/>
            <a:ext cx="3995738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>
            <a:extLst>
              <a:ext uri="{FF2B5EF4-FFF2-40B4-BE49-F238E27FC236}">
                <a16:creationId xmlns:a16="http://schemas.microsoft.com/office/drawing/2014/main" id="{81FA4930-08EB-4F34-87B1-E1EB4DF29A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381000"/>
            <a:ext cx="8763000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r>
              <a:rPr lang="fr-FR" altLang="fr-FR" sz="3600" b="1">
                <a:solidFill>
                  <a:srgbClr val="FFFF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Que par ta grâce, l’instant qui passe</a:t>
            </a:r>
          </a:p>
          <a:p>
            <a:pPr>
              <a:buClrTx/>
              <a:buFontTx/>
              <a:buNone/>
            </a:pPr>
            <a:r>
              <a:rPr lang="fr-FR" altLang="fr-FR" sz="3600" b="1">
                <a:solidFill>
                  <a:srgbClr val="FFFF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Serve à nous rapprocher de toi ;</a:t>
            </a:r>
          </a:p>
          <a:p>
            <a:pPr>
              <a:buClrTx/>
              <a:buFontTx/>
              <a:buNone/>
            </a:pPr>
            <a:r>
              <a:rPr lang="fr-FR" altLang="fr-FR" sz="3600" b="1">
                <a:solidFill>
                  <a:srgbClr val="FFFF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Et qu’à chaque heure, vers ta demeure,</a:t>
            </a:r>
          </a:p>
          <a:p>
            <a:pPr>
              <a:buClrTx/>
              <a:buFontTx/>
              <a:buNone/>
            </a:pPr>
            <a:r>
              <a:rPr lang="fr-FR" altLang="fr-FR" sz="3600" b="1">
                <a:solidFill>
                  <a:srgbClr val="FFFF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Nos cœurs s’élèvent par la foi.</a:t>
            </a:r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id="{9CBD365B-22A3-46A0-AAEA-9D77F427E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667000"/>
            <a:ext cx="8366125" cy="482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>
            <a:extLst>
              <a:ext uri="{FF2B5EF4-FFF2-40B4-BE49-F238E27FC236}">
                <a16:creationId xmlns:a16="http://schemas.microsoft.com/office/drawing/2014/main" id="{696F4AC8-F582-490B-AA9A-8AF77EB52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144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9CAD65BF-92D0-479C-BACF-977B404782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552" y="116632"/>
            <a:ext cx="8676456" cy="3972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r>
              <a:rPr lang="fr-FR" altLang="fr-FR" sz="3600" b="1" dirty="0">
                <a:solidFill>
                  <a:srgbClr val="FFFFFF"/>
                </a:solidFill>
                <a:latin typeface="Liberation Serif" panose="02020603050405020304" pitchFamily="18" charset="0"/>
              </a:rPr>
              <a:t>Jésus leur dit : </a:t>
            </a:r>
          </a:p>
          <a:p>
            <a:pPr>
              <a:buClrTx/>
              <a:buFontTx/>
              <a:buNone/>
            </a:pPr>
            <a:r>
              <a:rPr lang="fr-FR" altLang="fr-FR" sz="3600" b="1" dirty="0">
                <a:solidFill>
                  <a:srgbClr val="FFFFFF"/>
                </a:solidFill>
                <a:latin typeface="Liberation Serif" panose="02020603050405020304" pitchFamily="18" charset="0"/>
              </a:rPr>
              <a:t>C’est moi qui suis le pain de la vie</a:t>
            </a:r>
          </a:p>
          <a:p>
            <a:pPr>
              <a:buClrTx/>
              <a:buFontTx/>
              <a:buNone/>
            </a:pPr>
            <a:r>
              <a:rPr lang="fr-FR" altLang="fr-FR" sz="3600" b="1" dirty="0">
                <a:solidFill>
                  <a:srgbClr val="FFFFFF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Celui qui vient à moi n’aura jamais faim</a:t>
            </a:r>
          </a:p>
          <a:p>
            <a:pPr>
              <a:buClrTx/>
              <a:buFontTx/>
              <a:buNone/>
            </a:pPr>
            <a:r>
              <a:rPr lang="fr-FR" altLang="fr-FR" sz="3600" b="1" dirty="0">
                <a:solidFill>
                  <a:srgbClr val="FFFFFF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et celui qui met sa foi en moi </a:t>
            </a:r>
          </a:p>
          <a:p>
            <a:pPr>
              <a:buClrTx/>
              <a:buFontTx/>
              <a:buNone/>
            </a:pPr>
            <a:r>
              <a:rPr lang="fr-FR" altLang="fr-FR" sz="3600" b="1" dirty="0">
                <a:solidFill>
                  <a:srgbClr val="FFFFFF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n’aura jamais soif.</a:t>
            </a:r>
          </a:p>
          <a:p>
            <a:pPr>
              <a:buClrTx/>
              <a:buFontTx/>
              <a:buNone/>
            </a:pPr>
            <a:endParaRPr lang="fr-FR" altLang="fr-FR" sz="3600" b="1" dirty="0">
              <a:solidFill>
                <a:srgbClr val="FFFFFF"/>
              </a:solidFill>
              <a:latin typeface="Liberation Serif" panose="02020603050405020304" pitchFamily="18" charset="0"/>
              <a:cs typeface="Times New Roman" panose="02020603050405020304" pitchFamily="18" charset="0"/>
            </a:endParaRPr>
          </a:p>
          <a:p>
            <a:pPr>
              <a:buClrTx/>
              <a:buFontTx/>
              <a:buNone/>
            </a:pPr>
            <a:r>
              <a:rPr lang="fr-FR" altLang="fr-FR" sz="3600" b="1" dirty="0">
                <a:solidFill>
                  <a:srgbClr val="FFFFFF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Jean 6/35</a:t>
            </a:r>
            <a:endParaRPr lang="fr-FR" altLang="fr-FR" sz="3600" b="1" dirty="0">
              <a:solidFill>
                <a:srgbClr val="FFFFFF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9CAD65BF-92D0-479C-BACF-977B404782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552" y="116632"/>
            <a:ext cx="8676456" cy="3972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r>
              <a:rPr lang="fr-FR" altLang="fr-FR" sz="3600" b="1" dirty="0">
                <a:solidFill>
                  <a:srgbClr val="FFFFFF"/>
                </a:solidFill>
                <a:latin typeface="Liberation Serif" panose="02020603050405020304" pitchFamily="18" charset="0"/>
              </a:rPr>
              <a:t>Jésus leur dit : </a:t>
            </a:r>
          </a:p>
          <a:p>
            <a:pPr>
              <a:buClrTx/>
              <a:buFontTx/>
              <a:buNone/>
            </a:pPr>
            <a:r>
              <a:rPr lang="fr-FR" altLang="fr-FR" sz="3600" b="1" dirty="0">
                <a:solidFill>
                  <a:srgbClr val="FFFFFF"/>
                </a:solidFill>
                <a:latin typeface="Liberation Serif" panose="02020603050405020304" pitchFamily="18" charset="0"/>
              </a:rPr>
              <a:t>C’est moi qui suis le pain de la vie</a:t>
            </a:r>
          </a:p>
          <a:p>
            <a:pPr>
              <a:buClrTx/>
              <a:buFontTx/>
              <a:buNone/>
            </a:pPr>
            <a:r>
              <a:rPr lang="fr-FR" altLang="fr-FR" sz="3600" b="1" dirty="0">
                <a:solidFill>
                  <a:srgbClr val="FFFFFF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Celui qui vient à moi n’aura jamais faim</a:t>
            </a:r>
          </a:p>
          <a:p>
            <a:pPr>
              <a:buClrTx/>
              <a:buFontTx/>
              <a:buNone/>
            </a:pPr>
            <a:r>
              <a:rPr lang="fr-FR" altLang="fr-FR" sz="3600" b="1" dirty="0">
                <a:solidFill>
                  <a:srgbClr val="FFFFFF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et celui qui met sa foi en moi </a:t>
            </a:r>
          </a:p>
          <a:p>
            <a:pPr>
              <a:buClrTx/>
              <a:buFontTx/>
              <a:buNone/>
            </a:pPr>
            <a:r>
              <a:rPr lang="fr-FR" altLang="fr-FR" sz="3600" b="1" dirty="0">
                <a:solidFill>
                  <a:srgbClr val="FFFFFF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n’aura jamais soif.</a:t>
            </a:r>
          </a:p>
          <a:p>
            <a:pPr>
              <a:buClrTx/>
              <a:buFontTx/>
              <a:buNone/>
            </a:pPr>
            <a:endParaRPr lang="fr-FR" altLang="fr-FR" sz="3600" b="1" dirty="0">
              <a:solidFill>
                <a:srgbClr val="FFFFFF"/>
              </a:solidFill>
              <a:latin typeface="Liberation Serif" panose="02020603050405020304" pitchFamily="18" charset="0"/>
              <a:cs typeface="Times New Roman" panose="02020603050405020304" pitchFamily="18" charset="0"/>
            </a:endParaRPr>
          </a:p>
          <a:p>
            <a:pPr>
              <a:buClrTx/>
              <a:buFontTx/>
              <a:buNone/>
            </a:pPr>
            <a:r>
              <a:rPr lang="fr-FR" altLang="fr-FR" sz="3600" b="1" dirty="0">
                <a:solidFill>
                  <a:srgbClr val="FFFFFF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Jean 6/35</a:t>
            </a:r>
            <a:endParaRPr lang="fr-FR" altLang="fr-FR" sz="3600" b="1" dirty="0">
              <a:solidFill>
                <a:srgbClr val="FFFFFF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 4" descr="Une image contenant laitue, légume&#10;&#10;Description générée automatiquement">
            <a:extLst>
              <a:ext uri="{FF2B5EF4-FFF2-40B4-BE49-F238E27FC236}">
                <a16:creationId xmlns:a16="http://schemas.microsoft.com/office/drawing/2014/main" id="{C1E236A3-67CA-46DD-821B-59E75F8D86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2852936"/>
            <a:ext cx="4248455" cy="3788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5684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9CAD65BF-92D0-479C-BACF-977B404782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552" y="116632"/>
            <a:ext cx="8676456" cy="3972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r>
              <a:rPr lang="fr-FR" altLang="fr-FR" sz="3600" b="1" dirty="0">
                <a:solidFill>
                  <a:srgbClr val="FFFFFF"/>
                </a:solidFill>
                <a:latin typeface="Liberation Serif" panose="02020603050405020304" pitchFamily="18" charset="0"/>
              </a:rPr>
              <a:t>Jésus leur dit : </a:t>
            </a:r>
          </a:p>
          <a:p>
            <a:pPr>
              <a:buClrTx/>
              <a:buFontTx/>
              <a:buNone/>
            </a:pPr>
            <a:r>
              <a:rPr lang="fr-FR" altLang="fr-FR" sz="3600" b="1" dirty="0">
                <a:solidFill>
                  <a:srgbClr val="FFFFFF"/>
                </a:solidFill>
                <a:latin typeface="Liberation Serif" panose="02020603050405020304" pitchFamily="18" charset="0"/>
              </a:rPr>
              <a:t>C’est moi qui suis le pain de la vie</a:t>
            </a:r>
          </a:p>
          <a:p>
            <a:pPr>
              <a:buClrTx/>
              <a:buFontTx/>
              <a:buNone/>
            </a:pPr>
            <a:r>
              <a:rPr lang="fr-FR" altLang="fr-FR" sz="3600" b="1" dirty="0">
                <a:solidFill>
                  <a:srgbClr val="FFFFFF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Celui qui vient à moi n’aura jamais faim</a:t>
            </a:r>
          </a:p>
          <a:p>
            <a:pPr>
              <a:buClrTx/>
              <a:buFontTx/>
              <a:buNone/>
            </a:pPr>
            <a:r>
              <a:rPr lang="fr-FR" altLang="fr-FR" sz="3600" b="1" dirty="0">
                <a:solidFill>
                  <a:srgbClr val="FFFFFF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et celui qui met sa foi en moi </a:t>
            </a:r>
          </a:p>
          <a:p>
            <a:pPr>
              <a:buClrTx/>
              <a:buFontTx/>
              <a:buNone/>
            </a:pPr>
            <a:r>
              <a:rPr lang="fr-FR" altLang="fr-FR" sz="3600" b="1" dirty="0">
                <a:solidFill>
                  <a:srgbClr val="FFFFFF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n’aura jamais soif.</a:t>
            </a:r>
          </a:p>
          <a:p>
            <a:pPr>
              <a:buClrTx/>
              <a:buFontTx/>
              <a:buNone/>
            </a:pPr>
            <a:endParaRPr lang="fr-FR" altLang="fr-FR" sz="3600" b="1" dirty="0">
              <a:solidFill>
                <a:srgbClr val="FFFFFF"/>
              </a:solidFill>
              <a:latin typeface="Liberation Serif" panose="02020603050405020304" pitchFamily="18" charset="0"/>
              <a:cs typeface="Times New Roman" panose="02020603050405020304" pitchFamily="18" charset="0"/>
            </a:endParaRPr>
          </a:p>
          <a:p>
            <a:pPr>
              <a:buClrTx/>
              <a:buFontTx/>
              <a:buNone/>
            </a:pPr>
            <a:r>
              <a:rPr lang="fr-FR" altLang="fr-FR" sz="3600" b="1" dirty="0">
                <a:solidFill>
                  <a:srgbClr val="FFFFFF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Jean 6/35</a:t>
            </a:r>
            <a:endParaRPr lang="fr-FR" altLang="fr-FR" sz="3600" b="1" dirty="0">
              <a:solidFill>
                <a:srgbClr val="FFFFFF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 2" descr="Une image contenant fleur, plante, bégonia, rose&#10;&#10;Description générée automatiquement">
            <a:extLst>
              <a:ext uri="{FF2B5EF4-FFF2-40B4-BE49-F238E27FC236}">
                <a16:creationId xmlns:a16="http://schemas.microsoft.com/office/drawing/2014/main" id="{06A6A7A9-5B5C-4828-A8C8-445F5FF2F2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46064" y="3534856"/>
            <a:ext cx="3740102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9875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>
            <a:extLst>
              <a:ext uri="{FF2B5EF4-FFF2-40B4-BE49-F238E27FC236}">
                <a16:creationId xmlns:a16="http://schemas.microsoft.com/office/drawing/2014/main" id="{D54AE1D5-8791-402C-9295-017CC4DE8F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152400"/>
            <a:ext cx="77724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fr-FR" altLang="fr-FR" sz="4400" b="1">
                <a:solidFill>
                  <a:srgbClr val="FFFFFF"/>
                </a:solidFill>
              </a:rPr>
              <a:t>Culte des Récoltes</a:t>
            </a:r>
          </a:p>
        </p:txBody>
      </p:sp>
      <p:sp>
        <p:nvSpPr>
          <p:cNvPr id="4098" name="Text Box 2">
            <a:extLst>
              <a:ext uri="{FF2B5EF4-FFF2-40B4-BE49-F238E27FC236}">
                <a16:creationId xmlns:a16="http://schemas.microsoft.com/office/drawing/2014/main" id="{A9D1C582-0FCE-4F1E-9E90-FB157BEE57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4953000"/>
            <a:ext cx="88392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>
              <a:spcBef>
                <a:spcPts val="900"/>
              </a:spcBef>
              <a:buClrTx/>
              <a:buFontTx/>
              <a:buNone/>
            </a:pPr>
            <a:r>
              <a:rPr lang="fr-FR" altLang="fr-FR" sz="3600">
                <a:solidFill>
                  <a:srgbClr val="FFFFFF"/>
                </a:solidFill>
                <a:latin typeface="Calibri" panose="020F0502020204030204" pitchFamily="34" charset="0"/>
              </a:rPr>
              <a:t>« Les yeux sur toi, les affligés espèrent tous, </a:t>
            </a:r>
          </a:p>
          <a:p>
            <a:pPr algn="ctr">
              <a:spcBef>
                <a:spcPts val="500"/>
              </a:spcBef>
              <a:buClrTx/>
              <a:buFontTx/>
              <a:buNone/>
            </a:pPr>
            <a:r>
              <a:rPr lang="fr-FR" altLang="fr-FR" sz="3600">
                <a:solidFill>
                  <a:srgbClr val="FFFFFF"/>
                </a:solidFill>
                <a:latin typeface="Calibri" panose="020F0502020204030204" pitchFamily="34" charset="0"/>
              </a:rPr>
              <a:t>tu leur donnes la nourriture au temps voulu.</a:t>
            </a:r>
            <a:r>
              <a:rPr lang="fr-FR" altLang="fr-FR" sz="3200">
                <a:solidFill>
                  <a:srgbClr val="FFFFFF"/>
                </a:solidFill>
                <a:latin typeface="Calibri" panose="020F0502020204030204" pitchFamily="34" charset="0"/>
              </a:rPr>
              <a:t> »</a:t>
            </a:r>
            <a:r>
              <a:rPr lang="fr-FR" altLang="fr-FR" sz="3600">
                <a:solidFill>
                  <a:srgbClr val="FFFFFF"/>
                </a:solidFill>
                <a:latin typeface="Calibri" panose="020F0502020204030204" pitchFamily="34" charset="0"/>
              </a:rPr>
              <a:t>    </a:t>
            </a:r>
            <a:r>
              <a:rPr lang="fr-FR" altLang="fr-FR" sz="200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Psaume 145/15</a:t>
            </a:r>
          </a:p>
        </p:txBody>
      </p:sp>
      <p:pic>
        <p:nvPicPr>
          <p:cNvPr id="4099" name="Picture 3">
            <a:extLst>
              <a:ext uri="{FF2B5EF4-FFF2-40B4-BE49-F238E27FC236}">
                <a16:creationId xmlns:a16="http://schemas.microsoft.com/office/drawing/2014/main" id="{1B47A445-909C-4E71-A029-5AB9CD624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90600"/>
            <a:ext cx="6040438" cy="4027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 advTm="10240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9CAD65BF-92D0-479C-BACF-977B404782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552" y="116632"/>
            <a:ext cx="8676456" cy="3972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r>
              <a:rPr lang="fr-FR" altLang="fr-FR" sz="3600" b="1" dirty="0">
                <a:solidFill>
                  <a:srgbClr val="FFFFFF"/>
                </a:solidFill>
                <a:latin typeface="Liberation Serif" panose="02020603050405020304" pitchFamily="18" charset="0"/>
              </a:rPr>
              <a:t>Jésus leur dit : </a:t>
            </a:r>
          </a:p>
          <a:p>
            <a:pPr>
              <a:buClrTx/>
              <a:buFontTx/>
              <a:buNone/>
            </a:pPr>
            <a:r>
              <a:rPr lang="fr-FR" altLang="fr-FR" sz="3600" b="1" dirty="0">
                <a:solidFill>
                  <a:srgbClr val="FFFFFF"/>
                </a:solidFill>
                <a:latin typeface="Liberation Serif" panose="02020603050405020304" pitchFamily="18" charset="0"/>
              </a:rPr>
              <a:t>C’est moi qui suis le pain de la vie</a:t>
            </a:r>
          </a:p>
          <a:p>
            <a:pPr>
              <a:buClrTx/>
              <a:buFontTx/>
              <a:buNone/>
            </a:pPr>
            <a:r>
              <a:rPr lang="fr-FR" altLang="fr-FR" sz="3600" b="1" dirty="0">
                <a:solidFill>
                  <a:srgbClr val="FFFFFF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Celui qui vient à moi n’aura jamais faim</a:t>
            </a:r>
          </a:p>
          <a:p>
            <a:pPr>
              <a:buClrTx/>
              <a:buFontTx/>
              <a:buNone/>
            </a:pPr>
            <a:r>
              <a:rPr lang="fr-FR" altLang="fr-FR" sz="3600" b="1" dirty="0">
                <a:solidFill>
                  <a:srgbClr val="FFFFFF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et celui qui met sa foi en moi </a:t>
            </a:r>
          </a:p>
          <a:p>
            <a:pPr>
              <a:buClrTx/>
              <a:buFontTx/>
              <a:buNone/>
            </a:pPr>
            <a:r>
              <a:rPr lang="fr-FR" altLang="fr-FR" sz="3600" b="1" dirty="0">
                <a:solidFill>
                  <a:srgbClr val="FFFFFF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n’aura jamais soif.</a:t>
            </a:r>
          </a:p>
          <a:p>
            <a:pPr>
              <a:buClrTx/>
              <a:buFontTx/>
              <a:buNone/>
            </a:pPr>
            <a:endParaRPr lang="fr-FR" altLang="fr-FR" sz="3600" b="1" dirty="0">
              <a:solidFill>
                <a:srgbClr val="FFFFFF"/>
              </a:solidFill>
              <a:latin typeface="Liberation Serif" panose="02020603050405020304" pitchFamily="18" charset="0"/>
              <a:cs typeface="Times New Roman" panose="02020603050405020304" pitchFamily="18" charset="0"/>
            </a:endParaRPr>
          </a:p>
          <a:p>
            <a:pPr>
              <a:buClrTx/>
              <a:buFontTx/>
              <a:buNone/>
            </a:pPr>
            <a:r>
              <a:rPr lang="fr-FR" altLang="fr-FR" sz="3600" b="1" dirty="0">
                <a:solidFill>
                  <a:srgbClr val="FFFFFF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Jean 6/35</a:t>
            </a:r>
            <a:endParaRPr lang="fr-FR" altLang="fr-FR" sz="3600" b="1" dirty="0">
              <a:solidFill>
                <a:srgbClr val="FFFFFF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 3" descr="Une image contenant eau, extérieur, ciel, embarcation&#10;&#10;Description générée automatiquement">
            <a:extLst>
              <a:ext uri="{FF2B5EF4-FFF2-40B4-BE49-F238E27FC236}">
                <a16:creationId xmlns:a16="http://schemas.microsoft.com/office/drawing/2014/main" id="{35B78CBD-BD8B-4317-8D5B-0833FD5E22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3068960"/>
            <a:ext cx="5148064" cy="2896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4048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9CAD65BF-92D0-479C-BACF-977B404782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552" y="116632"/>
            <a:ext cx="8676456" cy="3972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r>
              <a:rPr lang="fr-FR" altLang="fr-FR" sz="3600" b="1" dirty="0">
                <a:solidFill>
                  <a:srgbClr val="FFFFFF"/>
                </a:solidFill>
                <a:latin typeface="Liberation Serif" panose="02020603050405020304" pitchFamily="18" charset="0"/>
              </a:rPr>
              <a:t>Jésus leur dit : </a:t>
            </a:r>
          </a:p>
          <a:p>
            <a:pPr>
              <a:buClrTx/>
              <a:buFontTx/>
              <a:buNone/>
            </a:pPr>
            <a:r>
              <a:rPr lang="fr-FR" altLang="fr-FR" sz="3600" b="1" dirty="0">
                <a:solidFill>
                  <a:srgbClr val="FFFFFF"/>
                </a:solidFill>
                <a:latin typeface="Liberation Serif" panose="02020603050405020304" pitchFamily="18" charset="0"/>
              </a:rPr>
              <a:t>C’est moi qui suis le pain de la vie</a:t>
            </a:r>
          </a:p>
          <a:p>
            <a:pPr>
              <a:buClrTx/>
              <a:buFontTx/>
              <a:buNone/>
            </a:pPr>
            <a:r>
              <a:rPr lang="fr-FR" altLang="fr-FR" sz="3600" b="1" dirty="0">
                <a:solidFill>
                  <a:srgbClr val="FFFFFF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Celui qui vient à moi n’aura jamais faim</a:t>
            </a:r>
          </a:p>
          <a:p>
            <a:pPr>
              <a:buClrTx/>
              <a:buFontTx/>
              <a:buNone/>
            </a:pPr>
            <a:r>
              <a:rPr lang="fr-FR" altLang="fr-FR" sz="3600" b="1" dirty="0">
                <a:solidFill>
                  <a:srgbClr val="FFFFFF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et celui qui met sa foi en moi </a:t>
            </a:r>
          </a:p>
          <a:p>
            <a:pPr>
              <a:buClrTx/>
              <a:buFontTx/>
              <a:buNone/>
            </a:pPr>
            <a:r>
              <a:rPr lang="fr-FR" altLang="fr-FR" sz="3600" b="1" dirty="0">
                <a:solidFill>
                  <a:srgbClr val="FFFFFF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n’aura jamais soif.</a:t>
            </a:r>
          </a:p>
          <a:p>
            <a:pPr>
              <a:buClrTx/>
              <a:buFontTx/>
              <a:buNone/>
            </a:pPr>
            <a:endParaRPr lang="fr-FR" altLang="fr-FR" sz="3600" b="1" dirty="0">
              <a:solidFill>
                <a:srgbClr val="FFFFFF"/>
              </a:solidFill>
              <a:latin typeface="Liberation Serif" panose="02020603050405020304" pitchFamily="18" charset="0"/>
              <a:cs typeface="Times New Roman" panose="02020603050405020304" pitchFamily="18" charset="0"/>
            </a:endParaRPr>
          </a:p>
          <a:p>
            <a:pPr>
              <a:buClrTx/>
              <a:buFontTx/>
              <a:buNone/>
            </a:pPr>
            <a:r>
              <a:rPr lang="fr-FR" altLang="fr-FR" sz="3600" b="1" dirty="0">
                <a:solidFill>
                  <a:srgbClr val="FFFFFF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Jean 6/35</a:t>
            </a:r>
            <a:endParaRPr lang="fr-FR" altLang="fr-FR" sz="3600" b="1" dirty="0">
              <a:solidFill>
                <a:srgbClr val="FFFFFF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Image 7" descr="Une image contenant intérieur, verre, verres, ustensiles de cuisine&#10;&#10;Description générée automatiquement">
            <a:extLst>
              <a:ext uri="{FF2B5EF4-FFF2-40B4-BE49-F238E27FC236}">
                <a16:creationId xmlns:a16="http://schemas.microsoft.com/office/drawing/2014/main" id="{6BD2578C-AA69-4A7A-A298-07311C98EF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564904"/>
            <a:ext cx="2335173" cy="350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2649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>
            <a:extLst>
              <a:ext uri="{FF2B5EF4-FFF2-40B4-BE49-F238E27FC236}">
                <a16:creationId xmlns:a16="http://schemas.microsoft.com/office/drawing/2014/main" id="{696F4AC8-F582-490B-AA9A-8AF77EB52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144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412231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>
            <a:extLst>
              <a:ext uri="{FF2B5EF4-FFF2-40B4-BE49-F238E27FC236}">
                <a16:creationId xmlns:a16="http://schemas.microsoft.com/office/drawing/2014/main" id="{57137717-7FD4-45D6-B387-38F0B4BBA3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424" y="491323"/>
            <a:ext cx="7803976" cy="6250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marL="457200" indent="-457200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marL="0" indent="0" algn="just">
              <a:buClr>
                <a:srgbClr val="FFFFFF"/>
              </a:buClr>
            </a:pPr>
            <a:r>
              <a:rPr lang="fr-FR" altLang="fr-FR" sz="3600" b="1" dirty="0">
                <a:solidFill>
                  <a:srgbClr val="FFFF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LA TERRE CHANTE LES COULEURS</a:t>
            </a:r>
          </a:p>
          <a:p>
            <a:pPr marL="0" indent="0" algn="just">
              <a:buClr>
                <a:srgbClr val="FFFFFF"/>
              </a:buClr>
            </a:pPr>
            <a:r>
              <a:rPr lang="fr-FR" altLang="fr-FR" sz="3600" b="1" dirty="0">
                <a:solidFill>
                  <a:srgbClr val="FFFF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QUE DIEU A MISES DANS NOS MAINS.</a:t>
            </a:r>
          </a:p>
          <a:p>
            <a:pPr marL="0" indent="0" algn="just">
              <a:buClr>
                <a:srgbClr val="FFFFFF"/>
              </a:buClr>
            </a:pPr>
            <a:endParaRPr lang="fr-FR" altLang="fr-FR" sz="2000" b="1" dirty="0">
              <a:solidFill>
                <a:srgbClr val="FFFFFF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buClr>
                <a:srgbClr val="FFFFFF"/>
              </a:buClr>
            </a:pPr>
            <a:r>
              <a:rPr lang="fr-FR" altLang="fr-FR" sz="3600" b="1" dirty="0">
                <a:solidFill>
                  <a:srgbClr val="FFFF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Crayon bleu, crayon bleu,</a:t>
            </a:r>
          </a:p>
          <a:p>
            <a:pPr marL="0" indent="0" algn="just">
              <a:buClr>
                <a:srgbClr val="FFFFFF"/>
              </a:buClr>
            </a:pPr>
            <a:r>
              <a:rPr lang="fr-FR" altLang="fr-FR" sz="3600" b="1" dirty="0">
                <a:solidFill>
                  <a:srgbClr val="FFFF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Dieu dessine le ciel,</a:t>
            </a:r>
          </a:p>
          <a:p>
            <a:pPr marL="0" indent="0" algn="just">
              <a:buClr>
                <a:srgbClr val="FFFFFF"/>
              </a:buClr>
            </a:pPr>
            <a:r>
              <a:rPr lang="fr-FR" altLang="fr-FR" sz="3600" b="1" dirty="0">
                <a:solidFill>
                  <a:srgbClr val="FFFF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Crayon noir, crayon noir,</a:t>
            </a:r>
          </a:p>
          <a:p>
            <a:pPr marL="0" indent="0" algn="just">
              <a:buClr>
                <a:srgbClr val="FFFFFF"/>
              </a:buClr>
            </a:pPr>
            <a:r>
              <a:rPr lang="fr-FR" altLang="fr-FR" sz="3600" b="1" dirty="0">
                <a:solidFill>
                  <a:srgbClr val="FFFF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Dieu dessine la nuit.</a:t>
            </a:r>
          </a:p>
          <a:p>
            <a:pPr marL="0" indent="0" algn="just">
              <a:buClr>
                <a:srgbClr val="FFFFFF"/>
              </a:buClr>
            </a:pPr>
            <a:endParaRPr lang="fr-FR" altLang="fr-FR" sz="2000" b="1" dirty="0">
              <a:solidFill>
                <a:srgbClr val="FFFFFF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buClr>
                <a:srgbClr val="FFFFFF"/>
              </a:buClr>
            </a:pPr>
            <a:r>
              <a:rPr lang="fr-FR" altLang="fr-FR" sz="3600" b="1" dirty="0">
                <a:solidFill>
                  <a:srgbClr val="FFFF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Crayon gris, crayon gris,</a:t>
            </a:r>
          </a:p>
          <a:p>
            <a:pPr marL="0" indent="0" algn="just">
              <a:buClr>
                <a:srgbClr val="FFFFFF"/>
              </a:buClr>
            </a:pPr>
            <a:r>
              <a:rPr lang="fr-FR" altLang="fr-FR" sz="3600" b="1" dirty="0">
                <a:solidFill>
                  <a:srgbClr val="FFFF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Dieu dessine la pluie,</a:t>
            </a:r>
          </a:p>
          <a:p>
            <a:pPr marL="0" indent="0" algn="just">
              <a:buClr>
                <a:srgbClr val="FFFFFF"/>
              </a:buClr>
            </a:pPr>
            <a:r>
              <a:rPr lang="fr-FR" altLang="fr-FR" sz="3600" b="1" dirty="0">
                <a:solidFill>
                  <a:srgbClr val="FFFF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Crayon d'or, crayon d'or,</a:t>
            </a:r>
          </a:p>
          <a:p>
            <a:pPr marL="0" indent="0" algn="just">
              <a:buClr>
                <a:srgbClr val="FFFFFF"/>
              </a:buClr>
            </a:pPr>
            <a:r>
              <a:rPr lang="fr-FR" altLang="fr-FR" sz="3600" b="1" dirty="0">
                <a:solidFill>
                  <a:srgbClr val="FFFF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Dieu dessine un soleil.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1310E857-BEA0-4E2A-BE7D-48D947D67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708920"/>
            <a:ext cx="2880692" cy="251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>
            <a:extLst>
              <a:ext uri="{FF2B5EF4-FFF2-40B4-BE49-F238E27FC236}">
                <a16:creationId xmlns:a16="http://schemas.microsoft.com/office/drawing/2014/main" id="{57137717-7FD4-45D6-B387-38F0B4BBA3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424" y="491323"/>
            <a:ext cx="7803976" cy="6496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marL="457200" indent="-457200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marL="0" indent="0" algn="just">
              <a:buClr>
                <a:srgbClr val="FFFFFF"/>
              </a:buClr>
            </a:pPr>
            <a:r>
              <a:rPr lang="fr-FR" altLang="fr-FR" sz="3600" b="1" dirty="0">
                <a:solidFill>
                  <a:srgbClr val="FFFF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LA TERRE CHANTE LES COULEURS</a:t>
            </a:r>
          </a:p>
          <a:p>
            <a:pPr marL="0" indent="0" algn="just">
              <a:buClr>
                <a:srgbClr val="FFFFFF"/>
              </a:buClr>
            </a:pPr>
            <a:r>
              <a:rPr lang="fr-FR" altLang="fr-FR" sz="3600" b="1" dirty="0">
                <a:solidFill>
                  <a:srgbClr val="FFFF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QUE DIEU A MISES DANS NOS MAINS.</a:t>
            </a:r>
          </a:p>
          <a:p>
            <a:pPr marL="0" indent="0" algn="just">
              <a:buClr>
                <a:srgbClr val="FFFFFF"/>
              </a:buClr>
            </a:pPr>
            <a:endParaRPr lang="fr-FR" altLang="fr-FR" sz="2000" b="1" dirty="0">
              <a:solidFill>
                <a:srgbClr val="FFFFFF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buClr>
                <a:srgbClr val="FFFFFF"/>
              </a:buClr>
            </a:pPr>
            <a:r>
              <a:rPr lang="fr-FR" altLang="fr-FR" sz="3600" b="1" dirty="0">
                <a:solidFill>
                  <a:srgbClr val="FFFF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Crayon brun, crayon brun,</a:t>
            </a:r>
          </a:p>
          <a:p>
            <a:pPr marL="0" indent="0" algn="just">
              <a:buClr>
                <a:srgbClr val="FFFFFF"/>
              </a:buClr>
            </a:pPr>
            <a:r>
              <a:rPr lang="fr-FR" altLang="fr-FR" sz="3600" b="1" dirty="0">
                <a:solidFill>
                  <a:srgbClr val="FFFF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Dieu dessine la terre,</a:t>
            </a:r>
          </a:p>
          <a:p>
            <a:pPr marL="0" indent="0" algn="just">
              <a:buClr>
                <a:srgbClr val="FFFFFF"/>
              </a:buClr>
            </a:pPr>
            <a:r>
              <a:rPr lang="fr-FR" altLang="fr-FR" sz="3600" b="1" dirty="0">
                <a:solidFill>
                  <a:srgbClr val="FFFF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Crayon roux, crayon roux,</a:t>
            </a:r>
          </a:p>
          <a:p>
            <a:pPr marL="0" indent="0" algn="just">
              <a:buClr>
                <a:srgbClr val="FFFFFF"/>
              </a:buClr>
            </a:pPr>
            <a:r>
              <a:rPr lang="fr-FR" altLang="fr-FR" sz="3600" b="1" dirty="0">
                <a:solidFill>
                  <a:srgbClr val="FFFF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Dieu dessine le feu.</a:t>
            </a:r>
          </a:p>
          <a:p>
            <a:pPr marL="0" indent="0" algn="just">
              <a:buClr>
                <a:srgbClr val="FFFFFF"/>
              </a:buClr>
            </a:pPr>
            <a:endParaRPr lang="fr-FR" altLang="fr-FR" sz="2000" b="1" dirty="0">
              <a:solidFill>
                <a:srgbClr val="FFFFFF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buClr>
                <a:srgbClr val="FFFFFF"/>
              </a:buClr>
            </a:pPr>
            <a:r>
              <a:rPr lang="fr-FR" altLang="fr-FR" sz="3600" b="1" dirty="0">
                <a:solidFill>
                  <a:srgbClr val="FFFF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Crayon vert, crayon vert,</a:t>
            </a:r>
          </a:p>
          <a:p>
            <a:pPr marL="0" indent="0" algn="just">
              <a:buClr>
                <a:srgbClr val="FFFFFF"/>
              </a:buClr>
            </a:pPr>
            <a:r>
              <a:rPr lang="fr-FR" altLang="fr-FR" sz="3600" b="1" dirty="0">
                <a:solidFill>
                  <a:srgbClr val="FFFF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Dieu dessine la mer,</a:t>
            </a:r>
          </a:p>
          <a:p>
            <a:pPr marL="0" indent="0" algn="just">
              <a:buClr>
                <a:srgbClr val="FFFFFF"/>
              </a:buClr>
            </a:pPr>
            <a:r>
              <a:rPr lang="fr-FR" altLang="fr-FR" sz="3600" b="1" dirty="0">
                <a:solidFill>
                  <a:srgbClr val="FFFF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Crayon nid, crayon nid,</a:t>
            </a:r>
          </a:p>
          <a:p>
            <a:pPr marL="0" indent="0" algn="just">
              <a:buClr>
                <a:srgbClr val="FFFFFF"/>
              </a:buClr>
            </a:pPr>
            <a:r>
              <a:rPr lang="fr-FR" altLang="fr-FR" sz="3600" b="1" dirty="0">
                <a:solidFill>
                  <a:srgbClr val="FFFF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Dieu dessine un oiseau.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2B14BB9-81B8-4BFB-8228-147710CE39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348880"/>
            <a:ext cx="2376469" cy="3562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57716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>
            <a:extLst>
              <a:ext uri="{FF2B5EF4-FFF2-40B4-BE49-F238E27FC236}">
                <a16:creationId xmlns:a16="http://schemas.microsoft.com/office/drawing/2014/main" id="{017CA744-6335-4021-901C-D5B08DE165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712"/>
            <a:ext cx="9144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687E8C12-CEBC-431C-89BD-1F7AE4CEEF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012" y="188200"/>
            <a:ext cx="7803976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marL="457200" indent="-457200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marL="0" indent="0" algn="ctr">
              <a:buClr>
                <a:srgbClr val="FFFFFF"/>
              </a:buClr>
            </a:pPr>
            <a:r>
              <a:rPr lang="fr-FR" altLang="fr-FR" sz="3600" b="1" dirty="0">
                <a:solidFill>
                  <a:srgbClr val="FFFF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La saynète des enfants</a:t>
            </a:r>
          </a:p>
        </p:txBody>
      </p:sp>
    </p:spTree>
  </p:cSld>
  <p:clrMapOvr>
    <a:masterClrMapping/>
  </p:clrMapOvr>
  <p:transition advTm="10240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>
            <a:extLst>
              <a:ext uri="{FF2B5EF4-FFF2-40B4-BE49-F238E27FC236}">
                <a16:creationId xmlns:a16="http://schemas.microsoft.com/office/drawing/2014/main" id="{57137717-7FD4-45D6-B387-38F0B4BBA3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582" y="764704"/>
            <a:ext cx="7803976" cy="5634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marL="457200" indent="-457200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marL="0" indent="0" algn="just">
              <a:buClr>
                <a:srgbClr val="FFFFFF"/>
              </a:buClr>
            </a:pPr>
            <a:r>
              <a:rPr lang="fr-FR" altLang="fr-FR" sz="3600" b="1" dirty="0" err="1">
                <a:solidFill>
                  <a:srgbClr val="FFFF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Allélluia</a:t>
            </a:r>
            <a:r>
              <a:rPr lang="fr-FR" altLang="fr-FR" sz="3600" b="1" dirty="0">
                <a:solidFill>
                  <a:srgbClr val="FFFF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, levez les bras !</a:t>
            </a:r>
          </a:p>
          <a:p>
            <a:pPr marL="0" indent="0" algn="just">
              <a:buClr>
                <a:srgbClr val="FFFFFF"/>
              </a:buClr>
            </a:pPr>
            <a:r>
              <a:rPr lang="fr-FR" altLang="fr-FR" sz="3600" b="1" dirty="0">
                <a:solidFill>
                  <a:srgbClr val="FFFF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Alléluia, crions de joie !</a:t>
            </a:r>
          </a:p>
          <a:p>
            <a:pPr marL="0" indent="0" algn="just">
              <a:buClr>
                <a:srgbClr val="FFFFFF"/>
              </a:buClr>
            </a:pPr>
            <a:r>
              <a:rPr lang="fr-FR" altLang="fr-FR" sz="3600" b="1" dirty="0">
                <a:solidFill>
                  <a:srgbClr val="FFFF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Alléluia, c’est un mot en couleurs</a:t>
            </a:r>
          </a:p>
          <a:p>
            <a:pPr marL="0" indent="0" algn="just">
              <a:buClr>
                <a:srgbClr val="FFFFFF"/>
              </a:buClr>
            </a:pPr>
            <a:r>
              <a:rPr lang="fr-FR" altLang="fr-FR" sz="3600" b="1" dirty="0">
                <a:solidFill>
                  <a:srgbClr val="FFFF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Alléluia, plein de rires et de fleurs</a:t>
            </a:r>
          </a:p>
          <a:p>
            <a:pPr marL="0" indent="0" algn="just">
              <a:buClr>
                <a:srgbClr val="FFFFFF"/>
              </a:buClr>
            </a:pPr>
            <a:r>
              <a:rPr lang="fr-FR" altLang="fr-FR" sz="3600" b="1" dirty="0">
                <a:solidFill>
                  <a:srgbClr val="FFFF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Alléluia, bravo, Seigneur</a:t>
            </a:r>
          </a:p>
          <a:p>
            <a:pPr marL="0" indent="0" algn="just">
              <a:buClr>
                <a:srgbClr val="FFFFFF"/>
              </a:buClr>
            </a:pPr>
            <a:r>
              <a:rPr lang="fr-FR" altLang="fr-FR" sz="3600" b="1" dirty="0">
                <a:solidFill>
                  <a:srgbClr val="FFFF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Alléluia, bravo, Seigneur</a:t>
            </a:r>
          </a:p>
          <a:p>
            <a:pPr marL="0" indent="0" algn="just">
              <a:buClr>
                <a:srgbClr val="FFFFFF"/>
              </a:buClr>
            </a:pPr>
            <a:r>
              <a:rPr lang="fr-FR" altLang="fr-FR" sz="3600" b="1" dirty="0">
                <a:solidFill>
                  <a:srgbClr val="FFFF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Alléluia, c’est un mot en couleurs</a:t>
            </a:r>
          </a:p>
          <a:p>
            <a:pPr marL="0" indent="0" algn="just">
              <a:buClr>
                <a:srgbClr val="FFFFFF"/>
              </a:buClr>
            </a:pPr>
            <a:r>
              <a:rPr lang="fr-FR" altLang="fr-FR" sz="3600" b="1" dirty="0">
                <a:solidFill>
                  <a:srgbClr val="FFFF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Alléluia, plein de rires et de fleurs</a:t>
            </a:r>
          </a:p>
          <a:p>
            <a:pPr marL="0" indent="0" algn="just">
              <a:buClr>
                <a:srgbClr val="FFFFFF"/>
              </a:buClr>
            </a:pPr>
            <a:r>
              <a:rPr lang="fr-FR" altLang="fr-FR" sz="3600" b="1" dirty="0">
                <a:solidFill>
                  <a:srgbClr val="FFFF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Alléluia ! Merci Seigneur.</a:t>
            </a:r>
          </a:p>
          <a:p>
            <a:pPr marL="0" indent="0" algn="just">
              <a:buClr>
                <a:srgbClr val="FFFFFF"/>
              </a:buClr>
            </a:pPr>
            <a:r>
              <a:rPr lang="fr-FR" altLang="fr-FR" sz="3600" b="1" dirty="0">
                <a:solidFill>
                  <a:srgbClr val="FFFF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Alléluia ! Merci Seigneur.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3349248E-E045-4086-A0EA-800BAF4D21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865" y="103584"/>
            <a:ext cx="3203575" cy="2173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029656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>
            <a:extLst>
              <a:ext uri="{FF2B5EF4-FFF2-40B4-BE49-F238E27FC236}">
                <a16:creationId xmlns:a16="http://schemas.microsoft.com/office/drawing/2014/main" id="{57137717-7FD4-45D6-B387-38F0B4BBA3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12" y="548680"/>
            <a:ext cx="8784976" cy="1202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marL="457200" indent="-457200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marL="0" indent="0" algn="ctr">
              <a:buClr>
                <a:srgbClr val="FFFFFF"/>
              </a:buClr>
            </a:pPr>
            <a:r>
              <a:rPr lang="fr-FR" altLang="fr-FR" sz="3600" b="1" dirty="0">
                <a:solidFill>
                  <a:srgbClr val="FFFF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Prière</a:t>
            </a:r>
          </a:p>
          <a:p>
            <a:pPr marL="0" indent="0" algn="ctr">
              <a:buClr>
                <a:srgbClr val="FFFFFF"/>
              </a:buClr>
            </a:pPr>
            <a:r>
              <a:rPr lang="fr-FR" altLang="fr-FR" sz="3600" b="1" dirty="0">
                <a:solidFill>
                  <a:srgbClr val="FFFF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Notre Père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D2FC343D-8CB5-4661-868B-1380F282C9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612" y="1844824"/>
            <a:ext cx="6984776" cy="465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758115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>
            <a:extLst>
              <a:ext uri="{FF2B5EF4-FFF2-40B4-BE49-F238E27FC236}">
                <a16:creationId xmlns:a16="http://schemas.microsoft.com/office/drawing/2014/main" id="{AE90AA5B-A7D5-4312-930C-682B751838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4953502"/>
            <a:ext cx="8839200" cy="1571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r>
              <a:rPr lang="fr-FR" altLang="fr-FR" sz="3200" b="1" u="sng" dirty="0">
                <a:solidFill>
                  <a:srgbClr val="FFFFFF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Prochains cultes</a:t>
            </a:r>
          </a:p>
          <a:p>
            <a:pPr>
              <a:buClrTx/>
              <a:buFontTx/>
              <a:buNone/>
            </a:pPr>
            <a:r>
              <a:rPr lang="fr-FR" altLang="fr-FR" sz="3200" dirty="0">
                <a:solidFill>
                  <a:srgbClr val="FFFFFF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Di 17.10, 10h : 	Culte à Kutzenhausen</a:t>
            </a:r>
          </a:p>
          <a:p>
            <a:pPr>
              <a:buClrTx/>
              <a:buFontTx/>
              <a:buNone/>
            </a:pPr>
            <a:r>
              <a:rPr lang="fr-FR" altLang="fr-FR" sz="3200" dirty="0">
                <a:solidFill>
                  <a:srgbClr val="FFFFFF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						 	Culte à Lobsann</a:t>
            </a:r>
          </a:p>
        </p:txBody>
      </p:sp>
      <p:pic>
        <p:nvPicPr>
          <p:cNvPr id="24579" name="Picture 3">
            <a:extLst>
              <a:ext uri="{FF2B5EF4-FFF2-40B4-BE49-F238E27FC236}">
                <a16:creationId xmlns:a16="http://schemas.microsoft.com/office/drawing/2014/main" id="{DF28CB99-F4BC-4A7B-B4BB-00DB4D878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8325" y="1295400"/>
            <a:ext cx="2225675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580" name="Rectangle 4">
            <a:extLst>
              <a:ext uri="{FF2B5EF4-FFF2-40B4-BE49-F238E27FC236}">
                <a16:creationId xmlns:a16="http://schemas.microsoft.com/office/drawing/2014/main" id="{265E8712-7984-4943-A257-157B08EDF6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2286000"/>
            <a:ext cx="8458200" cy="1571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just"/>
            <a:r>
              <a:rPr lang="fr-FR" altLang="fr-FR" sz="3600" b="1" u="sng" dirty="0">
                <a:solidFill>
                  <a:srgbClr val="FFFFFF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Activités de la semaine :</a:t>
            </a:r>
          </a:p>
          <a:p>
            <a:pPr algn="just"/>
            <a:r>
              <a:rPr lang="fr-FR" altLang="fr-FR" sz="3000" dirty="0">
                <a:solidFill>
                  <a:srgbClr val="FFFFFF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15.10, 20h : Conseil presbytéral de Soultz</a:t>
            </a:r>
          </a:p>
          <a:p>
            <a:pPr algn="just">
              <a:buClrTx/>
              <a:buFontTx/>
              <a:buNone/>
            </a:pPr>
            <a:r>
              <a:rPr lang="fr-FR" altLang="fr-FR" sz="3000" dirty="0">
                <a:solidFill>
                  <a:srgbClr val="FFFFFF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16.10, 9h30 : KT des confirmands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>
            <a:extLst>
              <a:ext uri="{FF2B5EF4-FFF2-40B4-BE49-F238E27FC236}">
                <a16:creationId xmlns:a16="http://schemas.microsoft.com/office/drawing/2014/main" id="{E52F9D89-466F-4CB5-8567-6B11C3C6B0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548680"/>
            <a:ext cx="8839200" cy="5080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457200" indent="-4572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9863" algn="l"/>
                <a:tab pos="10779125" algn="l"/>
                <a:tab pos="1078071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9863" algn="l"/>
                <a:tab pos="10779125" algn="l"/>
                <a:tab pos="1078071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9863" algn="l"/>
                <a:tab pos="10779125" algn="l"/>
                <a:tab pos="1078071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9863" algn="l"/>
                <a:tab pos="10779125" algn="l"/>
                <a:tab pos="1078071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9863" algn="l"/>
                <a:tab pos="10779125" algn="l"/>
                <a:tab pos="1078071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9863" algn="l"/>
                <a:tab pos="10779125" algn="l"/>
                <a:tab pos="1078071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9863" algn="l"/>
                <a:tab pos="10779125" algn="l"/>
                <a:tab pos="1078071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9863" algn="l"/>
                <a:tab pos="10779125" algn="l"/>
                <a:tab pos="1078071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9863" algn="l"/>
                <a:tab pos="10779125" algn="l"/>
                <a:tab pos="1078071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marL="0" indent="0" algn="just">
              <a:buClr>
                <a:srgbClr val="FFFFFF"/>
              </a:buClr>
            </a:pPr>
            <a:r>
              <a:rPr lang="fr-FR" altLang="fr-FR" sz="3600" b="1" dirty="0">
                <a:solidFill>
                  <a:srgbClr val="FFFF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Merci, Seigneur pour ta lumière, </a:t>
            </a:r>
          </a:p>
          <a:p>
            <a:pPr marL="0" indent="0" algn="just">
              <a:buClr>
                <a:srgbClr val="FFFFFF"/>
              </a:buClr>
            </a:pPr>
            <a:r>
              <a:rPr lang="fr-FR" altLang="fr-FR" sz="3600" b="1" dirty="0">
                <a:solidFill>
                  <a:srgbClr val="FFFF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merci, pour tous les clairs matins, </a:t>
            </a:r>
          </a:p>
          <a:p>
            <a:pPr marL="0" indent="0" algn="just">
              <a:buClr>
                <a:srgbClr val="FFFFFF"/>
              </a:buClr>
            </a:pPr>
            <a:r>
              <a:rPr lang="fr-FR" altLang="fr-FR" sz="3600" b="1" dirty="0">
                <a:solidFill>
                  <a:srgbClr val="FFFF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merci d'entendre ma prière </a:t>
            </a:r>
          </a:p>
          <a:p>
            <a:pPr marL="0" indent="0" algn="just">
              <a:buClr>
                <a:srgbClr val="FFFFFF"/>
              </a:buClr>
            </a:pPr>
            <a:r>
              <a:rPr lang="fr-FR" altLang="fr-FR" sz="3600" b="1" dirty="0">
                <a:solidFill>
                  <a:srgbClr val="FFFF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d'être mon soutien</a:t>
            </a:r>
          </a:p>
          <a:p>
            <a:pPr marL="0" indent="0" algn="just">
              <a:buClr>
                <a:srgbClr val="FFFFFF"/>
              </a:buClr>
            </a:pPr>
            <a:endParaRPr lang="fr-FR" altLang="fr-FR" sz="3600" b="1" dirty="0">
              <a:solidFill>
                <a:srgbClr val="FFFFFF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buClr>
                <a:srgbClr val="FFFFFF"/>
              </a:buClr>
            </a:pPr>
            <a:r>
              <a:rPr lang="fr-FR" altLang="fr-FR" sz="3600" b="1" dirty="0">
                <a:solidFill>
                  <a:srgbClr val="FFFF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Merci, Seigneur, pour tous mes frères, </a:t>
            </a:r>
          </a:p>
          <a:p>
            <a:pPr marL="0" indent="0" algn="just">
              <a:buClr>
                <a:srgbClr val="FFFFFF"/>
              </a:buClr>
            </a:pPr>
            <a:r>
              <a:rPr lang="fr-FR" altLang="fr-FR" sz="3600" b="1" dirty="0">
                <a:solidFill>
                  <a:srgbClr val="FFFF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merci de les avoir donnés, </a:t>
            </a:r>
          </a:p>
          <a:p>
            <a:pPr marL="0" indent="0" algn="just">
              <a:buClr>
                <a:srgbClr val="FFFFFF"/>
              </a:buClr>
            </a:pPr>
            <a:r>
              <a:rPr lang="fr-FR" altLang="fr-FR" sz="3600" b="1" dirty="0">
                <a:solidFill>
                  <a:srgbClr val="FFFF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merci car si l'amour s'altère,</a:t>
            </a:r>
          </a:p>
          <a:p>
            <a:pPr marL="0" indent="0" algn="just">
              <a:buClr>
                <a:srgbClr val="FFFFFF"/>
              </a:buClr>
            </a:pPr>
            <a:r>
              <a:rPr lang="fr-FR" altLang="fr-FR" sz="3600" b="1" dirty="0">
                <a:solidFill>
                  <a:srgbClr val="FFFF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tu veux pardonner.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099F0DD-ACB9-4BF8-990F-75EAE060A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933056"/>
            <a:ext cx="2819400" cy="1839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ext Box 1">
            <a:extLst>
              <a:ext uri="{FF2B5EF4-FFF2-40B4-BE49-F238E27FC236}">
                <a16:creationId xmlns:a16="http://schemas.microsoft.com/office/drawing/2014/main" id="{03115805-6565-4C20-9CC0-8879697062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152400"/>
            <a:ext cx="77724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fr-FR" altLang="fr-FR" sz="4400" b="1">
                <a:solidFill>
                  <a:srgbClr val="FFFFFF"/>
                </a:solidFill>
              </a:rPr>
              <a:t>Culte des Récoltes</a:t>
            </a:r>
          </a:p>
        </p:txBody>
      </p:sp>
      <p:sp>
        <p:nvSpPr>
          <p:cNvPr id="5122" name="Text Box 2">
            <a:extLst>
              <a:ext uri="{FF2B5EF4-FFF2-40B4-BE49-F238E27FC236}">
                <a16:creationId xmlns:a16="http://schemas.microsoft.com/office/drawing/2014/main" id="{7A051509-2F65-4587-AD02-DFF47AD35B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4953000"/>
            <a:ext cx="88392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>
              <a:spcBef>
                <a:spcPts val="900"/>
              </a:spcBef>
              <a:buClrTx/>
              <a:buFontTx/>
              <a:buNone/>
            </a:pPr>
            <a:r>
              <a:rPr lang="fr-FR" altLang="fr-FR" sz="3600">
                <a:solidFill>
                  <a:srgbClr val="FFFFFF"/>
                </a:solidFill>
                <a:latin typeface="Calibri" panose="020F0502020204030204" pitchFamily="34" charset="0"/>
              </a:rPr>
              <a:t>« Les yeux sur toi, les affligés espèrent tous, </a:t>
            </a:r>
          </a:p>
          <a:p>
            <a:pPr algn="ctr">
              <a:spcBef>
                <a:spcPts val="500"/>
              </a:spcBef>
              <a:buClrTx/>
              <a:buFontTx/>
              <a:buNone/>
            </a:pPr>
            <a:r>
              <a:rPr lang="fr-FR" altLang="fr-FR" sz="3600">
                <a:solidFill>
                  <a:srgbClr val="FFFFFF"/>
                </a:solidFill>
                <a:latin typeface="Calibri" panose="020F0502020204030204" pitchFamily="34" charset="0"/>
              </a:rPr>
              <a:t>tu leur donnes la nourriture au temps voulu.</a:t>
            </a:r>
            <a:r>
              <a:rPr lang="fr-FR" altLang="fr-FR" sz="3200">
                <a:solidFill>
                  <a:srgbClr val="FFFFFF"/>
                </a:solidFill>
                <a:latin typeface="Calibri" panose="020F0502020204030204" pitchFamily="34" charset="0"/>
              </a:rPr>
              <a:t> »</a:t>
            </a:r>
            <a:r>
              <a:rPr lang="fr-FR" altLang="fr-FR" sz="3600">
                <a:solidFill>
                  <a:srgbClr val="FFFFFF"/>
                </a:solidFill>
                <a:latin typeface="Calibri" panose="020F0502020204030204" pitchFamily="34" charset="0"/>
              </a:rPr>
              <a:t>    </a:t>
            </a:r>
            <a:r>
              <a:rPr lang="fr-FR" altLang="fr-FR" sz="200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Psaume 145/15</a:t>
            </a:r>
          </a:p>
        </p:txBody>
      </p:sp>
      <p:pic>
        <p:nvPicPr>
          <p:cNvPr id="5123" name="Picture 3">
            <a:extLst>
              <a:ext uri="{FF2B5EF4-FFF2-40B4-BE49-F238E27FC236}">
                <a16:creationId xmlns:a16="http://schemas.microsoft.com/office/drawing/2014/main" id="{8758CE48-BE26-4C48-A45D-F1E5C0540B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939800"/>
            <a:ext cx="6019800" cy="401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 advTm="10240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>
            <a:extLst>
              <a:ext uri="{FF2B5EF4-FFF2-40B4-BE49-F238E27FC236}">
                <a16:creationId xmlns:a16="http://schemas.microsoft.com/office/drawing/2014/main" id="{E52F9D89-466F-4CB5-8567-6B11C3C6B0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548680"/>
            <a:ext cx="8839200" cy="5080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457200" indent="-4572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9863" algn="l"/>
                <a:tab pos="10779125" algn="l"/>
                <a:tab pos="1078071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9863" algn="l"/>
                <a:tab pos="10779125" algn="l"/>
                <a:tab pos="1078071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9863" algn="l"/>
                <a:tab pos="10779125" algn="l"/>
                <a:tab pos="1078071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9863" algn="l"/>
                <a:tab pos="10779125" algn="l"/>
                <a:tab pos="1078071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9863" algn="l"/>
                <a:tab pos="10779125" algn="l"/>
                <a:tab pos="1078071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9863" algn="l"/>
                <a:tab pos="10779125" algn="l"/>
                <a:tab pos="1078071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9863" algn="l"/>
                <a:tab pos="10779125" algn="l"/>
                <a:tab pos="1078071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9863" algn="l"/>
                <a:tab pos="10779125" algn="l"/>
                <a:tab pos="1078071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9863" algn="l"/>
                <a:tab pos="10779125" algn="l"/>
                <a:tab pos="1078071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marL="0" indent="0" algn="just">
              <a:buClr>
                <a:srgbClr val="FFFFFF"/>
              </a:buClr>
            </a:pPr>
            <a:r>
              <a:rPr lang="fr-FR" altLang="fr-FR" sz="3600" b="1" dirty="0">
                <a:solidFill>
                  <a:srgbClr val="FFFF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Merci, Seigneur, pour toute joie </a:t>
            </a:r>
          </a:p>
          <a:p>
            <a:pPr marL="0" indent="0" algn="just">
              <a:buClr>
                <a:srgbClr val="FFFFFF"/>
              </a:buClr>
            </a:pPr>
            <a:r>
              <a:rPr lang="fr-FR" altLang="fr-FR" sz="3600" b="1" dirty="0">
                <a:solidFill>
                  <a:srgbClr val="FFFF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merci pour mes divers travaux, </a:t>
            </a:r>
          </a:p>
          <a:p>
            <a:pPr marL="0" indent="0" algn="just">
              <a:buClr>
                <a:srgbClr val="FFFFFF"/>
              </a:buClr>
            </a:pPr>
            <a:r>
              <a:rPr lang="fr-FR" altLang="fr-FR" sz="3600" b="1" dirty="0">
                <a:solidFill>
                  <a:srgbClr val="FFFF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merci car quand soudain je ploie,</a:t>
            </a:r>
          </a:p>
          <a:p>
            <a:pPr marL="0" indent="0" algn="just">
              <a:buClr>
                <a:srgbClr val="FFFFFF"/>
              </a:buClr>
            </a:pPr>
            <a:r>
              <a:rPr lang="fr-FR" altLang="fr-FR" sz="3600" b="1" dirty="0">
                <a:solidFill>
                  <a:srgbClr val="FFFF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tu prends mes fardeaux.</a:t>
            </a:r>
          </a:p>
          <a:p>
            <a:pPr marL="0" indent="0" algn="just">
              <a:buClr>
                <a:srgbClr val="FFFFFF"/>
              </a:buClr>
            </a:pPr>
            <a:endParaRPr lang="fr-FR" altLang="fr-FR" sz="3600" b="1" dirty="0">
              <a:solidFill>
                <a:srgbClr val="FFFFFF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buClr>
                <a:srgbClr val="FFFFFF"/>
              </a:buClr>
            </a:pPr>
            <a:r>
              <a:rPr lang="fr-FR" altLang="fr-FR" sz="3600" b="1" dirty="0">
                <a:solidFill>
                  <a:srgbClr val="FFFF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Merci, Seigneur, pour la vieillesse, </a:t>
            </a:r>
          </a:p>
          <a:p>
            <a:pPr marL="0" indent="0" algn="just">
              <a:buClr>
                <a:srgbClr val="FFFFFF"/>
              </a:buClr>
            </a:pPr>
            <a:r>
              <a:rPr lang="fr-FR" altLang="fr-FR" sz="3600" b="1" dirty="0">
                <a:solidFill>
                  <a:srgbClr val="FFFF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merci pour les petits enfants, </a:t>
            </a:r>
          </a:p>
          <a:p>
            <a:pPr marL="0" indent="0" algn="just">
              <a:buClr>
                <a:srgbClr val="FFFFFF"/>
              </a:buClr>
            </a:pPr>
            <a:r>
              <a:rPr lang="fr-FR" altLang="fr-FR" sz="3600" b="1" dirty="0">
                <a:solidFill>
                  <a:srgbClr val="FFFF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merci pour toutes les promesses,</a:t>
            </a:r>
          </a:p>
          <a:p>
            <a:pPr marL="0" indent="0" algn="just">
              <a:buClr>
                <a:srgbClr val="FFFFFF"/>
              </a:buClr>
            </a:pPr>
            <a:r>
              <a:rPr lang="fr-FR" altLang="fr-FR" sz="3600" b="1" dirty="0">
                <a:solidFill>
                  <a:srgbClr val="FFFF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pour tes soins constants.</a:t>
            </a:r>
          </a:p>
        </p:txBody>
      </p:sp>
      <p:pic>
        <p:nvPicPr>
          <p:cNvPr id="4" name="Picture 1028">
            <a:extLst>
              <a:ext uri="{FF2B5EF4-FFF2-40B4-BE49-F238E27FC236}">
                <a16:creationId xmlns:a16="http://schemas.microsoft.com/office/drawing/2014/main" id="{F489FF9B-556A-4939-A0EE-A5D3F276C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5085184"/>
            <a:ext cx="1828800" cy="136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545314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>
            <a:extLst>
              <a:ext uri="{FF2B5EF4-FFF2-40B4-BE49-F238E27FC236}">
                <a16:creationId xmlns:a16="http://schemas.microsoft.com/office/drawing/2014/main" id="{E52F9D89-466F-4CB5-8567-6B11C3C6B0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548680"/>
            <a:ext cx="8839200" cy="5080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457200" indent="-4572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9863" algn="l"/>
                <a:tab pos="10779125" algn="l"/>
                <a:tab pos="1078071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9863" algn="l"/>
                <a:tab pos="10779125" algn="l"/>
                <a:tab pos="1078071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9863" algn="l"/>
                <a:tab pos="10779125" algn="l"/>
                <a:tab pos="1078071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9863" algn="l"/>
                <a:tab pos="10779125" algn="l"/>
                <a:tab pos="1078071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9863" algn="l"/>
                <a:tab pos="10779125" algn="l"/>
                <a:tab pos="1078071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9863" algn="l"/>
                <a:tab pos="10779125" algn="l"/>
                <a:tab pos="1078071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9863" algn="l"/>
                <a:tab pos="10779125" algn="l"/>
                <a:tab pos="1078071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9863" algn="l"/>
                <a:tab pos="10779125" algn="l"/>
                <a:tab pos="1078071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9863" algn="l"/>
                <a:tab pos="10779125" algn="l"/>
                <a:tab pos="1078071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marL="0" indent="0" algn="just">
              <a:buClr>
                <a:srgbClr val="FFFFFF"/>
              </a:buClr>
            </a:pPr>
            <a:r>
              <a:rPr lang="fr-FR" altLang="fr-FR" sz="3600" b="1" dirty="0">
                <a:solidFill>
                  <a:srgbClr val="FFFF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Merci, Seigneur, pour ta parole, </a:t>
            </a:r>
          </a:p>
          <a:p>
            <a:pPr marL="0" indent="0" algn="just">
              <a:buClr>
                <a:srgbClr val="FFFFFF"/>
              </a:buClr>
            </a:pPr>
            <a:r>
              <a:rPr lang="fr-FR" altLang="fr-FR" sz="3600" b="1" dirty="0">
                <a:solidFill>
                  <a:srgbClr val="FFFF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merci par elle tu m'instruis, </a:t>
            </a:r>
          </a:p>
          <a:p>
            <a:pPr marL="0" indent="0" algn="just">
              <a:buClr>
                <a:srgbClr val="FFFFFF"/>
              </a:buClr>
            </a:pPr>
            <a:r>
              <a:rPr lang="fr-FR" altLang="fr-FR" sz="3600" b="1" dirty="0">
                <a:solidFill>
                  <a:srgbClr val="FFFF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merci car elle est ma boussole,</a:t>
            </a:r>
          </a:p>
          <a:p>
            <a:pPr marL="0" indent="0" algn="just">
              <a:buClr>
                <a:srgbClr val="FFFFFF"/>
              </a:buClr>
            </a:pPr>
            <a:r>
              <a:rPr lang="fr-FR" altLang="fr-FR" sz="3600" b="1" dirty="0">
                <a:solidFill>
                  <a:srgbClr val="FFFF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elle me conduit.</a:t>
            </a:r>
          </a:p>
          <a:p>
            <a:pPr marL="0" indent="0" algn="just">
              <a:buClr>
                <a:srgbClr val="FFFFFF"/>
              </a:buClr>
            </a:pPr>
            <a:endParaRPr lang="fr-FR" altLang="fr-FR" sz="3600" b="1" dirty="0">
              <a:solidFill>
                <a:srgbClr val="FFFFFF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buClr>
                <a:srgbClr val="FFFFFF"/>
              </a:buClr>
            </a:pPr>
            <a:r>
              <a:rPr lang="fr-FR" altLang="fr-FR" sz="3600" b="1" dirty="0">
                <a:solidFill>
                  <a:srgbClr val="FFFF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Merci, Seigneur, pour ta présence, </a:t>
            </a:r>
          </a:p>
          <a:p>
            <a:pPr marL="0" indent="0" algn="just">
              <a:buClr>
                <a:srgbClr val="FFFFFF"/>
              </a:buClr>
            </a:pPr>
            <a:r>
              <a:rPr lang="fr-FR" altLang="fr-FR" sz="3600" b="1" dirty="0">
                <a:solidFill>
                  <a:srgbClr val="FFFF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merci pour ton parfait salut, </a:t>
            </a:r>
          </a:p>
          <a:p>
            <a:pPr marL="0" indent="0" algn="just">
              <a:buClr>
                <a:srgbClr val="FFFFFF"/>
              </a:buClr>
            </a:pPr>
            <a:r>
              <a:rPr lang="fr-FR" altLang="fr-FR" sz="3600" b="1" dirty="0">
                <a:solidFill>
                  <a:srgbClr val="FFFF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merci des dons que tu dispenses,</a:t>
            </a:r>
          </a:p>
          <a:p>
            <a:pPr marL="0" indent="0" algn="just">
              <a:buClr>
                <a:srgbClr val="FFFFFF"/>
              </a:buClr>
            </a:pPr>
            <a:r>
              <a:rPr lang="fr-FR" altLang="fr-FR" sz="3600" b="1" dirty="0">
                <a:solidFill>
                  <a:srgbClr val="FFFF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à tous tes enfants.</a:t>
            </a: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204EAAE8-8759-4C2B-8EA9-7C28F496C8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725144"/>
            <a:ext cx="3581400" cy="238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284157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>
            <a:extLst>
              <a:ext uri="{FF2B5EF4-FFF2-40B4-BE49-F238E27FC236}">
                <a16:creationId xmlns:a16="http://schemas.microsoft.com/office/drawing/2014/main" id="{4548ECD8-1274-4FF6-974D-4D3D85CD3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76200"/>
            <a:ext cx="6497638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3796" name="Text Box 4">
            <a:extLst>
              <a:ext uri="{FF2B5EF4-FFF2-40B4-BE49-F238E27FC236}">
                <a16:creationId xmlns:a16="http://schemas.microsoft.com/office/drawing/2014/main" id="{6AB18EBF-EDEF-4E91-88B8-C791B9784A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793" y="1124744"/>
            <a:ext cx="2443163" cy="4980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>
              <a:spcBef>
                <a:spcPts val="1500"/>
              </a:spcBef>
              <a:buClrTx/>
              <a:buFontTx/>
              <a:buNone/>
            </a:pPr>
            <a:r>
              <a:rPr lang="fr-FR" altLang="fr-FR" sz="2800" b="1" dirty="0">
                <a:solidFill>
                  <a:srgbClr val="FFFFFF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Mot d’ordre 2021</a:t>
            </a:r>
          </a:p>
          <a:p>
            <a:pPr algn="ctr">
              <a:spcBef>
                <a:spcPts val="1500"/>
              </a:spcBef>
              <a:buClrTx/>
              <a:buFontTx/>
              <a:buNone/>
            </a:pPr>
            <a:r>
              <a:rPr lang="fr-FR" altLang="fr-FR" sz="2800" dirty="0">
                <a:solidFill>
                  <a:srgbClr val="FFFFFF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Jésus-Christ </a:t>
            </a:r>
            <a:br>
              <a:rPr lang="fr-FR" altLang="fr-FR" sz="2800" dirty="0">
                <a:solidFill>
                  <a:srgbClr val="FFFFFF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fr-FR" altLang="fr-FR" sz="2800" dirty="0">
                <a:solidFill>
                  <a:srgbClr val="FFFFFF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dit : </a:t>
            </a:r>
          </a:p>
          <a:p>
            <a:pPr algn="ctr">
              <a:spcBef>
                <a:spcPts val="1500"/>
              </a:spcBef>
              <a:buClrTx/>
              <a:buFontTx/>
              <a:buNone/>
            </a:pPr>
            <a:r>
              <a:rPr lang="fr-FR" altLang="fr-FR" sz="2800" dirty="0">
                <a:solidFill>
                  <a:srgbClr val="FFFFFF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Soyez miséricordieux comme votre Père est miséricordieux   </a:t>
            </a:r>
          </a:p>
          <a:p>
            <a:pPr algn="ctr">
              <a:spcBef>
                <a:spcPts val="1500"/>
              </a:spcBef>
              <a:buClrTx/>
              <a:buFontTx/>
              <a:buNone/>
            </a:pPr>
            <a:r>
              <a:rPr lang="fr-FR" altLang="fr-FR" sz="2800" i="1" dirty="0">
                <a:solidFill>
                  <a:srgbClr val="FFFFFF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Luc 6/36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ext Box 1">
            <a:extLst>
              <a:ext uri="{FF2B5EF4-FFF2-40B4-BE49-F238E27FC236}">
                <a16:creationId xmlns:a16="http://schemas.microsoft.com/office/drawing/2014/main" id="{55499E26-56C9-4A5E-B927-DD091DFA7E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152400"/>
            <a:ext cx="77724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fr-FR" altLang="fr-FR" sz="4400" b="1">
                <a:solidFill>
                  <a:srgbClr val="FFFFFF"/>
                </a:solidFill>
              </a:rPr>
              <a:t>Culte des Récoltes</a:t>
            </a:r>
          </a:p>
        </p:txBody>
      </p:sp>
      <p:sp>
        <p:nvSpPr>
          <p:cNvPr id="6146" name="Text Box 2">
            <a:extLst>
              <a:ext uri="{FF2B5EF4-FFF2-40B4-BE49-F238E27FC236}">
                <a16:creationId xmlns:a16="http://schemas.microsoft.com/office/drawing/2014/main" id="{A604357F-C546-487D-816E-11CDD657E0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5105400"/>
            <a:ext cx="88392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>
              <a:spcBef>
                <a:spcPts val="900"/>
              </a:spcBef>
              <a:buClrTx/>
              <a:buFontTx/>
              <a:buNone/>
            </a:pPr>
            <a:r>
              <a:rPr lang="fr-FR" altLang="fr-FR" sz="3600">
                <a:solidFill>
                  <a:srgbClr val="FFFFFF"/>
                </a:solidFill>
                <a:latin typeface="Calibri" panose="020F0502020204030204" pitchFamily="34" charset="0"/>
              </a:rPr>
              <a:t>« Les yeux sur toi, les affligés espèrent tous, </a:t>
            </a:r>
          </a:p>
          <a:p>
            <a:pPr algn="ctr">
              <a:spcBef>
                <a:spcPts val="500"/>
              </a:spcBef>
              <a:buClrTx/>
              <a:buFontTx/>
              <a:buNone/>
            </a:pPr>
            <a:r>
              <a:rPr lang="fr-FR" altLang="fr-FR" sz="3600">
                <a:solidFill>
                  <a:srgbClr val="FFFFFF"/>
                </a:solidFill>
                <a:latin typeface="Calibri" panose="020F0502020204030204" pitchFamily="34" charset="0"/>
              </a:rPr>
              <a:t>tu leur donnes la nourriture au temps voulu.</a:t>
            </a:r>
            <a:r>
              <a:rPr lang="fr-FR" altLang="fr-FR" sz="3200">
                <a:solidFill>
                  <a:srgbClr val="FFFFFF"/>
                </a:solidFill>
                <a:latin typeface="Calibri" panose="020F0502020204030204" pitchFamily="34" charset="0"/>
              </a:rPr>
              <a:t> »</a:t>
            </a:r>
            <a:r>
              <a:rPr lang="fr-FR" altLang="fr-FR" sz="3600">
                <a:solidFill>
                  <a:srgbClr val="FFFFFF"/>
                </a:solidFill>
                <a:latin typeface="Calibri" panose="020F0502020204030204" pitchFamily="34" charset="0"/>
              </a:rPr>
              <a:t>    </a:t>
            </a:r>
            <a:r>
              <a:rPr lang="fr-FR" altLang="fr-FR" sz="200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Psaume 145/15</a:t>
            </a:r>
          </a:p>
        </p:txBody>
      </p:sp>
      <p:pic>
        <p:nvPicPr>
          <p:cNvPr id="6147" name="Picture 3">
            <a:extLst>
              <a:ext uri="{FF2B5EF4-FFF2-40B4-BE49-F238E27FC236}">
                <a16:creationId xmlns:a16="http://schemas.microsoft.com/office/drawing/2014/main" id="{B612451B-8461-4AA1-9DFE-ABCF50B30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90600"/>
            <a:ext cx="6019800" cy="401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 advTm="10240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ext Box 1">
            <a:extLst>
              <a:ext uri="{FF2B5EF4-FFF2-40B4-BE49-F238E27FC236}">
                <a16:creationId xmlns:a16="http://schemas.microsoft.com/office/drawing/2014/main" id="{024E2B99-2DC3-4009-97D6-539983A2B3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152400"/>
            <a:ext cx="77724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fr-FR" altLang="fr-FR" sz="4400" b="1">
                <a:solidFill>
                  <a:srgbClr val="FFFFFF"/>
                </a:solidFill>
              </a:rPr>
              <a:t>Culte des Récoltes</a:t>
            </a:r>
          </a:p>
        </p:txBody>
      </p:sp>
      <p:sp>
        <p:nvSpPr>
          <p:cNvPr id="7170" name="Text Box 2">
            <a:extLst>
              <a:ext uri="{FF2B5EF4-FFF2-40B4-BE49-F238E27FC236}">
                <a16:creationId xmlns:a16="http://schemas.microsoft.com/office/drawing/2014/main" id="{B5E28E7D-6D1A-490E-96A3-BBB01E013B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4953000"/>
            <a:ext cx="88392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>
              <a:spcBef>
                <a:spcPts val="900"/>
              </a:spcBef>
              <a:buClrTx/>
              <a:buFontTx/>
              <a:buNone/>
            </a:pPr>
            <a:r>
              <a:rPr lang="fr-FR" altLang="fr-FR" sz="3600">
                <a:solidFill>
                  <a:srgbClr val="FFFFFF"/>
                </a:solidFill>
                <a:latin typeface="Calibri" panose="020F0502020204030204" pitchFamily="34" charset="0"/>
              </a:rPr>
              <a:t>« Les yeux sur toi, les affligés espèrent tous, </a:t>
            </a:r>
          </a:p>
          <a:p>
            <a:pPr algn="ctr">
              <a:spcBef>
                <a:spcPts val="500"/>
              </a:spcBef>
              <a:buClrTx/>
              <a:buFontTx/>
              <a:buNone/>
            </a:pPr>
            <a:r>
              <a:rPr lang="fr-FR" altLang="fr-FR" sz="3600">
                <a:solidFill>
                  <a:srgbClr val="FFFFFF"/>
                </a:solidFill>
                <a:latin typeface="Calibri" panose="020F0502020204030204" pitchFamily="34" charset="0"/>
              </a:rPr>
              <a:t>tu leur donnes la nourriture au temps voulu.</a:t>
            </a:r>
            <a:r>
              <a:rPr lang="fr-FR" altLang="fr-FR" sz="3200">
                <a:solidFill>
                  <a:srgbClr val="FFFFFF"/>
                </a:solidFill>
                <a:latin typeface="Calibri" panose="020F0502020204030204" pitchFamily="34" charset="0"/>
              </a:rPr>
              <a:t> »</a:t>
            </a:r>
            <a:r>
              <a:rPr lang="fr-FR" altLang="fr-FR" sz="3600">
                <a:solidFill>
                  <a:srgbClr val="FFFFFF"/>
                </a:solidFill>
                <a:latin typeface="Calibri" panose="020F0502020204030204" pitchFamily="34" charset="0"/>
              </a:rPr>
              <a:t>    </a:t>
            </a:r>
            <a:r>
              <a:rPr lang="fr-FR" altLang="fr-FR" sz="200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Psaume 145/15</a:t>
            </a:r>
          </a:p>
        </p:txBody>
      </p:sp>
      <p:pic>
        <p:nvPicPr>
          <p:cNvPr id="7171" name="Picture 3">
            <a:extLst>
              <a:ext uri="{FF2B5EF4-FFF2-40B4-BE49-F238E27FC236}">
                <a16:creationId xmlns:a16="http://schemas.microsoft.com/office/drawing/2014/main" id="{E551FE91-73B5-4FBD-9941-783CCDFA5C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990600"/>
            <a:ext cx="6040438" cy="402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 advTm="10240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ext Box 1">
            <a:extLst>
              <a:ext uri="{FF2B5EF4-FFF2-40B4-BE49-F238E27FC236}">
                <a16:creationId xmlns:a16="http://schemas.microsoft.com/office/drawing/2014/main" id="{A4D5DEC6-223F-47BA-AE4E-3CD41B4F77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76200"/>
            <a:ext cx="77724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fr-FR" altLang="fr-FR" sz="4400" b="1">
                <a:solidFill>
                  <a:srgbClr val="FFFFFF"/>
                </a:solidFill>
              </a:rPr>
              <a:t>Culte des Récoltes</a:t>
            </a:r>
          </a:p>
        </p:txBody>
      </p:sp>
      <p:sp>
        <p:nvSpPr>
          <p:cNvPr id="8194" name="Text Box 2">
            <a:extLst>
              <a:ext uri="{FF2B5EF4-FFF2-40B4-BE49-F238E27FC236}">
                <a16:creationId xmlns:a16="http://schemas.microsoft.com/office/drawing/2014/main" id="{A935B1B6-E884-4C70-9006-4AF6FB4C1A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5029200"/>
            <a:ext cx="88392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>
              <a:spcBef>
                <a:spcPts val="900"/>
              </a:spcBef>
              <a:buClrTx/>
              <a:buFontTx/>
              <a:buNone/>
            </a:pPr>
            <a:r>
              <a:rPr lang="fr-FR" altLang="fr-FR" sz="3600">
                <a:solidFill>
                  <a:srgbClr val="FFFFFF"/>
                </a:solidFill>
                <a:latin typeface="Calibri" panose="020F0502020204030204" pitchFamily="34" charset="0"/>
              </a:rPr>
              <a:t>« Les yeux sur toi, les affligés espèrent tous, </a:t>
            </a:r>
          </a:p>
          <a:p>
            <a:pPr algn="ctr">
              <a:spcBef>
                <a:spcPts val="500"/>
              </a:spcBef>
              <a:buClrTx/>
              <a:buFontTx/>
              <a:buNone/>
            </a:pPr>
            <a:r>
              <a:rPr lang="fr-FR" altLang="fr-FR" sz="3600">
                <a:solidFill>
                  <a:srgbClr val="FFFFFF"/>
                </a:solidFill>
                <a:latin typeface="Calibri" panose="020F0502020204030204" pitchFamily="34" charset="0"/>
              </a:rPr>
              <a:t>tu leur donnes la nourriture au temps voulu.</a:t>
            </a:r>
            <a:r>
              <a:rPr lang="fr-FR" altLang="fr-FR" sz="3200">
                <a:solidFill>
                  <a:srgbClr val="FFFFFF"/>
                </a:solidFill>
                <a:latin typeface="Calibri" panose="020F0502020204030204" pitchFamily="34" charset="0"/>
              </a:rPr>
              <a:t> »</a:t>
            </a:r>
            <a:r>
              <a:rPr lang="fr-FR" altLang="fr-FR" sz="3600">
                <a:solidFill>
                  <a:srgbClr val="FFFFFF"/>
                </a:solidFill>
                <a:latin typeface="Calibri" panose="020F0502020204030204" pitchFamily="34" charset="0"/>
              </a:rPr>
              <a:t>    </a:t>
            </a:r>
            <a:r>
              <a:rPr lang="fr-FR" altLang="fr-FR" sz="200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Psaume 145/15</a:t>
            </a:r>
          </a:p>
        </p:txBody>
      </p:sp>
      <p:pic>
        <p:nvPicPr>
          <p:cNvPr id="8195" name="Picture 3">
            <a:extLst>
              <a:ext uri="{FF2B5EF4-FFF2-40B4-BE49-F238E27FC236}">
                <a16:creationId xmlns:a16="http://schemas.microsoft.com/office/drawing/2014/main" id="{AEDEC3F8-076F-4814-B2AD-C0284C4A3B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965200"/>
            <a:ext cx="6096000" cy="406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 advTm="10240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ext Box 1">
            <a:extLst>
              <a:ext uri="{FF2B5EF4-FFF2-40B4-BE49-F238E27FC236}">
                <a16:creationId xmlns:a16="http://schemas.microsoft.com/office/drawing/2014/main" id="{CAD921C2-7AB7-4DA7-B537-5AF8E637A9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0"/>
            <a:ext cx="77724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fr-FR" altLang="fr-FR" sz="4400" b="1">
                <a:solidFill>
                  <a:srgbClr val="FFFFFF"/>
                </a:solidFill>
              </a:rPr>
              <a:t>Culte des Récoltes</a:t>
            </a:r>
          </a:p>
        </p:txBody>
      </p:sp>
      <p:sp>
        <p:nvSpPr>
          <p:cNvPr id="9218" name="Text Box 2">
            <a:extLst>
              <a:ext uri="{FF2B5EF4-FFF2-40B4-BE49-F238E27FC236}">
                <a16:creationId xmlns:a16="http://schemas.microsoft.com/office/drawing/2014/main" id="{3B23F32D-6637-4858-B656-E721E274A7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5181600"/>
            <a:ext cx="88392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>
              <a:spcBef>
                <a:spcPts val="900"/>
              </a:spcBef>
              <a:buClrTx/>
              <a:buFontTx/>
              <a:buNone/>
            </a:pPr>
            <a:r>
              <a:rPr lang="fr-FR" altLang="fr-FR" sz="3600" dirty="0">
                <a:solidFill>
                  <a:srgbClr val="FFFFFF"/>
                </a:solidFill>
                <a:latin typeface="Calibri" panose="020F0502020204030204" pitchFamily="34" charset="0"/>
              </a:rPr>
              <a:t>« Les yeux sur toi, les affligés espèrent tous, </a:t>
            </a:r>
          </a:p>
          <a:p>
            <a:pPr algn="ctr">
              <a:spcBef>
                <a:spcPts val="500"/>
              </a:spcBef>
              <a:buClrTx/>
              <a:buFontTx/>
              <a:buNone/>
            </a:pPr>
            <a:r>
              <a:rPr lang="fr-FR" altLang="fr-FR" sz="3600" dirty="0">
                <a:solidFill>
                  <a:srgbClr val="FFFFFF"/>
                </a:solidFill>
                <a:latin typeface="Calibri" panose="020F0502020204030204" pitchFamily="34" charset="0"/>
              </a:rPr>
              <a:t>tu leur donnes la nourriture au temps voulu.</a:t>
            </a:r>
            <a:r>
              <a:rPr lang="fr-FR" altLang="fr-FR" sz="3200" dirty="0">
                <a:solidFill>
                  <a:srgbClr val="FFFFFF"/>
                </a:solidFill>
                <a:latin typeface="Calibri" panose="020F0502020204030204" pitchFamily="34" charset="0"/>
              </a:rPr>
              <a:t> »</a:t>
            </a:r>
            <a:r>
              <a:rPr lang="fr-FR" altLang="fr-FR" sz="3600" dirty="0">
                <a:solidFill>
                  <a:srgbClr val="FFFFFF"/>
                </a:solidFill>
                <a:latin typeface="Calibri" panose="020F0502020204030204" pitchFamily="34" charset="0"/>
              </a:rPr>
              <a:t>    </a:t>
            </a:r>
            <a:r>
              <a:rPr lang="fr-FR" altLang="fr-FR" sz="20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Psaume 145/15</a:t>
            </a:r>
          </a:p>
        </p:txBody>
      </p:sp>
      <p:pic>
        <p:nvPicPr>
          <p:cNvPr id="9219" name="Picture 3">
            <a:extLst>
              <a:ext uri="{FF2B5EF4-FFF2-40B4-BE49-F238E27FC236}">
                <a16:creationId xmlns:a16="http://schemas.microsoft.com/office/drawing/2014/main" id="{CADAC22F-87B8-4D8F-A4EC-20E81B0ED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862013"/>
            <a:ext cx="6478588" cy="431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ext Box 1">
            <a:extLst>
              <a:ext uri="{FF2B5EF4-FFF2-40B4-BE49-F238E27FC236}">
                <a16:creationId xmlns:a16="http://schemas.microsoft.com/office/drawing/2014/main" id="{B4DE78F7-F0AE-4751-9FF4-6F7B5D366C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2313" y="49213"/>
            <a:ext cx="7955040" cy="5511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r>
              <a:rPr lang="fr-FR" altLang="fr-FR" sz="3200" b="1" dirty="0">
                <a:solidFill>
                  <a:srgbClr val="FFFFFF"/>
                </a:solidFill>
                <a:latin typeface="Calibri" panose="020F0502020204030204" pitchFamily="34" charset="0"/>
              </a:rPr>
              <a:t>Venez le célébrer, </a:t>
            </a:r>
          </a:p>
          <a:p>
            <a:pPr>
              <a:buClrTx/>
              <a:buFontTx/>
              <a:buNone/>
            </a:pPr>
            <a:r>
              <a:rPr lang="fr-FR" altLang="fr-FR" sz="3200" b="1" dirty="0">
                <a:solidFill>
                  <a:srgbClr val="FFFFFF"/>
                </a:solidFill>
                <a:latin typeface="Calibri" panose="020F0502020204030204" pitchFamily="34" charset="0"/>
              </a:rPr>
              <a:t>son grand amour venez le chanter,  </a:t>
            </a:r>
          </a:p>
          <a:p>
            <a:pPr>
              <a:buClrTx/>
              <a:buFontTx/>
              <a:buNone/>
            </a:pPr>
            <a:r>
              <a:rPr lang="fr-FR" altLang="fr-FR" sz="3200" b="1" dirty="0">
                <a:solidFill>
                  <a:srgbClr val="FFFFFF"/>
                </a:solidFill>
                <a:latin typeface="Calibri" panose="020F0502020204030204" pitchFamily="34" charset="0"/>
              </a:rPr>
              <a:t>le fils de Dieu est venu donner la vie.</a:t>
            </a:r>
          </a:p>
          <a:p>
            <a:pPr>
              <a:buClrTx/>
              <a:buFontTx/>
              <a:buNone/>
            </a:pPr>
            <a:r>
              <a:rPr lang="fr-FR" altLang="fr-FR" sz="3200" b="1" dirty="0">
                <a:solidFill>
                  <a:srgbClr val="FFFFFF"/>
                </a:solidFill>
                <a:latin typeface="Calibri" panose="020F0502020204030204" pitchFamily="34" charset="0"/>
              </a:rPr>
              <a:t>Nous te fêtons ô Roi,</a:t>
            </a:r>
          </a:p>
          <a:p>
            <a:pPr>
              <a:buClrTx/>
              <a:buFontTx/>
              <a:buNone/>
            </a:pPr>
            <a:r>
              <a:rPr lang="fr-FR" altLang="fr-FR" sz="3200" b="1" dirty="0">
                <a:solidFill>
                  <a:srgbClr val="FFFFFF"/>
                </a:solidFill>
                <a:latin typeface="Calibri" panose="020F0502020204030204" pitchFamily="34" charset="0"/>
              </a:rPr>
              <a:t>car tu nous fais partager ta joie</a:t>
            </a:r>
          </a:p>
          <a:p>
            <a:pPr>
              <a:buClrTx/>
              <a:buFontTx/>
              <a:buNone/>
            </a:pPr>
            <a:r>
              <a:rPr lang="fr-FR" altLang="fr-FR" sz="3200" b="1" dirty="0">
                <a:solidFill>
                  <a:srgbClr val="FFFFFF"/>
                </a:solidFill>
                <a:latin typeface="Calibri" panose="020F0502020204030204" pitchFamily="34" charset="0"/>
              </a:rPr>
              <a:t>et nous offrons en ton honneur </a:t>
            </a:r>
          </a:p>
          <a:p>
            <a:pPr>
              <a:buClrTx/>
              <a:buFontTx/>
              <a:buNone/>
            </a:pPr>
            <a:r>
              <a:rPr lang="fr-FR" altLang="fr-FR" sz="3200" b="1" dirty="0">
                <a:solidFill>
                  <a:srgbClr val="FFFFFF"/>
                </a:solidFill>
                <a:latin typeface="Calibri" panose="020F0502020204030204" pitchFamily="34" charset="0"/>
              </a:rPr>
              <a:t>un  chant  d’amour Seigneur. </a:t>
            </a:r>
          </a:p>
          <a:p>
            <a:pPr>
              <a:buClrTx/>
              <a:buFontTx/>
              <a:buNone/>
            </a:pPr>
            <a:r>
              <a:rPr lang="fr-FR" altLang="fr-FR" sz="3200" b="1" dirty="0">
                <a:solidFill>
                  <a:srgbClr val="FFFFFF"/>
                </a:solidFill>
                <a:latin typeface="Calibri" panose="020F0502020204030204" pitchFamily="34" charset="0"/>
              </a:rPr>
              <a:t>Venez le célébrer, célébrer, célébrer, chanter,</a:t>
            </a:r>
          </a:p>
          <a:p>
            <a:pPr>
              <a:buClrTx/>
              <a:buFontTx/>
              <a:buNone/>
            </a:pPr>
            <a:r>
              <a:rPr lang="fr-FR" altLang="fr-FR" sz="3200" b="1" dirty="0">
                <a:solidFill>
                  <a:srgbClr val="FFFFFF"/>
                </a:solidFill>
                <a:latin typeface="Calibri" panose="020F0502020204030204" pitchFamily="34" charset="0"/>
              </a:rPr>
              <a:t>célébrer, chanter notre Roi. </a:t>
            </a:r>
          </a:p>
          <a:p>
            <a:pPr>
              <a:buClrTx/>
              <a:buFontTx/>
              <a:buNone/>
            </a:pPr>
            <a:r>
              <a:rPr lang="fr-FR" altLang="fr-FR" sz="3200" b="1" dirty="0">
                <a:solidFill>
                  <a:srgbClr val="FFFFFF"/>
                </a:solidFill>
                <a:latin typeface="Calibri" panose="020F0502020204030204" pitchFamily="34" charset="0"/>
              </a:rPr>
              <a:t>Venez le célébrer, célébrer, célébrer, chanter,  </a:t>
            </a:r>
          </a:p>
          <a:p>
            <a:pPr>
              <a:buClrTx/>
              <a:buFontTx/>
              <a:buNone/>
            </a:pPr>
            <a:r>
              <a:rPr lang="fr-FR" altLang="fr-FR" sz="3200" b="1" dirty="0">
                <a:solidFill>
                  <a:srgbClr val="FFFFFF"/>
                </a:solidFill>
                <a:latin typeface="Calibri" panose="020F0502020204030204" pitchFamily="34" charset="0"/>
              </a:rPr>
              <a:t>célébrer, chanter notre Roi. 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6465F007-AE66-4CD3-B74E-704BD62420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132" y="5445224"/>
            <a:ext cx="5643736" cy="1999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ext Box 1">
            <a:extLst>
              <a:ext uri="{FF2B5EF4-FFF2-40B4-BE49-F238E27FC236}">
                <a16:creationId xmlns:a16="http://schemas.microsoft.com/office/drawing/2014/main" id="{58C74EA2-2D08-4BEA-8734-CD68B87349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49238"/>
            <a:ext cx="8518848" cy="6496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r>
              <a:rPr lang="fr-FR" altLang="fr-FR" sz="3200" i="1" dirty="0">
                <a:solidFill>
                  <a:schemeClr val="bg1"/>
                </a:solidFill>
                <a:latin typeface="Calibri" panose="020F0502020204030204" pitchFamily="34" charset="0"/>
              </a:rPr>
              <a:t>					Psaume 104 (extrait)</a:t>
            </a:r>
          </a:p>
          <a:p>
            <a:pPr>
              <a:buClrTx/>
              <a:buFontTx/>
              <a:buNone/>
            </a:pPr>
            <a:r>
              <a:rPr lang="fr-FR" altLang="fr-FR" sz="3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Bénis le Seigneur, ô mon âme,	</a:t>
            </a:r>
            <a:endParaRPr lang="fr-FR" altLang="fr-FR" sz="3200" dirty="0">
              <a:solidFill>
                <a:srgbClr val="FFFFFF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ClrTx/>
              <a:buFontTx/>
              <a:buNone/>
            </a:pPr>
            <a:r>
              <a:rPr lang="fr-FR" altLang="fr-FR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Seigneur mon Dieu, tu es si grand !</a:t>
            </a:r>
            <a:endParaRPr lang="fr-FR" altLang="fr-FR" sz="3200" dirty="0">
              <a:solidFill>
                <a:srgbClr val="FFFFFF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ClrTx/>
              <a:buFontTx/>
              <a:buNone/>
            </a:pPr>
            <a:r>
              <a:rPr lang="fr-FR" altLang="fr-FR" sz="3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 es revêtu d’honneur et de majesté. 		</a:t>
            </a:r>
            <a:endParaRPr lang="fr-FR" altLang="fr-FR" sz="3200" dirty="0">
              <a:solidFill>
                <a:srgbClr val="FFFFFF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ClrTx/>
              <a:buFontTx/>
              <a:buNone/>
            </a:pPr>
            <a:r>
              <a:rPr lang="fr-FR" altLang="fr-FR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tu as pour manteau la lumière.</a:t>
            </a:r>
            <a:endParaRPr lang="fr-FR" altLang="fr-FR" sz="3200" dirty="0">
              <a:solidFill>
                <a:srgbClr val="FFFFFF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ClrTx/>
              <a:buFontTx/>
              <a:buNone/>
            </a:pPr>
            <a:r>
              <a:rPr lang="fr-FR" altLang="fr-FR" sz="3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Dans les ravins, tu fais jaillir des sources :	</a:t>
            </a:r>
            <a:endParaRPr lang="fr-FR" altLang="fr-FR" sz="3200" dirty="0">
              <a:solidFill>
                <a:srgbClr val="FFFFFF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ClrTx/>
              <a:buFontTx/>
              <a:buNone/>
            </a:pPr>
            <a:r>
              <a:rPr lang="fr-FR" altLang="fr-FR" sz="3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fr-FR" altLang="fr-FR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elle abreuve les bêtes des champs.</a:t>
            </a:r>
            <a:endParaRPr lang="fr-FR" altLang="fr-FR" sz="3200" dirty="0">
              <a:solidFill>
                <a:srgbClr val="FFFFFF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ClrTx/>
              <a:buFontTx/>
              <a:buNone/>
            </a:pPr>
            <a:r>
              <a:rPr lang="fr-FR" altLang="fr-FR" sz="3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 oiseaux séjournent près d’elle.		</a:t>
            </a:r>
            <a:endParaRPr lang="fr-FR" altLang="fr-FR" sz="3200" dirty="0">
              <a:solidFill>
                <a:srgbClr val="FFFFFF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ClrTx/>
              <a:buFontTx/>
              <a:buNone/>
            </a:pPr>
            <a:r>
              <a:rPr lang="fr-FR" altLang="fr-FR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La terre se rassasie du fruit de tes œuvres.</a:t>
            </a:r>
            <a:endParaRPr lang="fr-FR" altLang="fr-FR" sz="3200" dirty="0">
              <a:solidFill>
                <a:srgbClr val="FFFFFF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ClrTx/>
              <a:buFontTx/>
              <a:buNone/>
            </a:pPr>
            <a:r>
              <a:rPr lang="fr-FR" altLang="fr-FR" sz="3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 fais pousser l'herbe pour le bétail.		</a:t>
            </a:r>
            <a:endParaRPr lang="fr-FR" altLang="fr-FR" sz="3200" dirty="0">
              <a:solidFill>
                <a:srgbClr val="FFFFFF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ClrTx/>
              <a:buFontTx/>
              <a:buNone/>
            </a:pPr>
            <a:r>
              <a:rPr lang="fr-FR" altLang="fr-FR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Tu fais croître les plantes que cultive l'homme.</a:t>
            </a:r>
            <a:endParaRPr lang="fr-FR" altLang="fr-FR" sz="3200" dirty="0">
              <a:solidFill>
                <a:srgbClr val="FFFFFF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ClrTx/>
              <a:buFontTx/>
              <a:buNone/>
            </a:pPr>
            <a:r>
              <a:rPr lang="fr-FR" altLang="fr-FR" sz="3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 la terre, l'homme tire son pain, </a:t>
            </a:r>
            <a:endParaRPr lang="fr-FR" altLang="fr-FR" sz="3200" dirty="0">
              <a:solidFill>
                <a:srgbClr val="FFFFFF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ClrTx/>
              <a:buFontTx/>
              <a:buNone/>
            </a:pPr>
            <a:r>
              <a:rPr lang="fr-FR" altLang="fr-FR" sz="3200" b="1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		et le vin qui réjouit le cœur des humains.</a:t>
            </a:r>
            <a:r>
              <a:rPr lang="fr-FR" altLang="fr-FR" sz="3200" b="1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fr-FR" altLang="fr-FR" sz="3200" b="1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8B1B9F3B-87D6-401C-AC07-DEE4B37DD5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692696"/>
            <a:ext cx="3744416" cy="2495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dèle par défaut">
      <a:majorFont>
        <a:latin typeface="Times New Roman"/>
        <a:ea typeface="SimSun"/>
        <a:cs typeface=""/>
      </a:majorFont>
      <a:minorFont>
        <a:latin typeface="Times New Roman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fr-FR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fr-FR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6227</TotalTime>
  <Words>1252</Words>
  <Application>Microsoft Office PowerPoint</Application>
  <PresentationFormat>Affichage à l'écran (4:3)</PresentationFormat>
  <Paragraphs>213</Paragraphs>
  <Slides>32</Slides>
  <Notes>27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32</vt:i4>
      </vt:variant>
    </vt:vector>
  </HeadingPairs>
  <TitlesOfParts>
    <vt:vector size="40" baseType="lpstr">
      <vt:lpstr>Arial</vt:lpstr>
      <vt:lpstr>Arial Narrow</vt:lpstr>
      <vt:lpstr>Calibri</vt:lpstr>
      <vt:lpstr>Liberation Serif</vt:lpstr>
      <vt:lpstr>Lucida Calligraphy</vt:lpstr>
      <vt:lpstr>Monotype Corsiva</vt:lpstr>
      <vt:lpstr>Times New Roman</vt:lpstr>
      <vt:lpstr>Modèle par défaut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Culte du 14 juillet 2013</dc:title>
  <dc:subject/>
  <dc:creator>Paroisse Protestante Bischwi</dc:creator>
  <cp:keywords/>
  <dc:description/>
  <cp:lastModifiedBy>Romain Schildknecht</cp:lastModifiedBy>
  <cp:revision>154</cp:revision>
  <cp:lastPrinted>1601-01-01T00:00:00Z</cp:lastPrinted>
  <dcterms:created xsi:type="dcterms:W3CDTF">2013-07-01T09:42:59Z</dcterms:created>
  <dcterms:modified xsi:type="dcterms:W3CDTF">2022-09-17T15:56:00Z</dcterms:modified>
</cp:coreProperties>
</file>